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5143500" cx="9144000"/>
  <p:notesSz cx="6858000" cy="9144000"/>
  <p:embeddedFontLst>
    <p:embeddedFont>
      <p:font typeface="Montserrat SemiBold"/>
      <p:regular r:id="rId15"/>
      <p:bold r:id="rId16"/>
      <p:italic r:id="rId17"/>
      <p:boldItalic r:id="rId18"/>
    </p:embeddedFont>
    <p:embeddedFont>
      <p:font typeface="Roboto"/>
      <p:regular r:id="rId19"/>
      <p:bold r:id="rId20"/>
      <p:italic r:id="rId21"/>
      <p:boldItalic r:id="rId22"/>
    </p:embeddedFont>
    <p:embeddedFont>
      <p:font typeface="Montserrat"/>
      <p:regular r:id="rId23"/>
      <p:bold r:id="rId24"/>
      <p:italic r:id="rId25"/>
      <p:boldItalic r:id="rId26"/>
    </p:embeddedFont>
    <p:embeddedFont>
      <p:font typeface="Montserrat Medium"/>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B5A4DA2-5A6D-45A5-9B2A-DFA78A48827E}">
  <a:tblStyle styleId="{CB5A4DA2-5A6D-45A5-9B2A-DFA78A48827E}"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22" Type="http://schemas.openxmlformats.org/officeDocument/2006/relationships/font" Target="fonts/Roboto-boldItalic.fntdata"/><Relationship Id="rId21" Type="http://schemas.openxmlformats.org/officeDocument/2006/relationships/font" Target="fonts/Roboto-italic.fntdata"/><Relationship Id="rId24" Type="http://schemas.openxmlformats.org/officeDocument/2006/relationships/font" Target="fonts/Montserrat-bold.fntdata"/><Relationship Id="rId23" Type="http://schemas.openxmlformats.org/officeDocument/2006/relationships/font" Target="fonts/Montserrat-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Montserrat-boldItalic.fntdata"/><Relationship Id="rId25" Type="http://schemas.openxmlformats.org/officeDocument/2006/relationships/font" Target="fonts/Montserrat-italic.fntdata"/><Relationship Id="rId28" Type="http://schemas.openxmlformats.org/officeDocument/2006/relationships/font" Target="fonts/MontserratMedium-bold.fntdata"/><Relationship Id="rId27" Type="http://schemas.openxmlformats.org/officeDocument/2006/relationships/font" Target="fonts/MontserratMedium-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MontserratMedium-italic.fntdata"/><Relationship Id="rId7" Type="http://schemas.openxmlformats.org/officeDocument/2006/relationships/slide" Target="slides/slide1.xml"/><Relationship Id="rId8" Type="http://schemas.openxmlformats.org/officeDocument/2006/relationships/slide" Target="slides/slide2.xml"/><Relationship Id="rId30" Type="http://schemas.openxmlformats.org/officeDocument/2006/relationships/font" Target="fonts/MontserratMedium-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font" Target="fonts/MontserratSemiBold-regular.fntdata"/><Relationship Id="rId14" Type="http://schemas.openxmlformats.org/officeDocument/2006/relationships/slide" Target="slides/slide8.xml"/><Relationship Id="rId17" Type="http://schemas.openxmlformats.org/officeDocument/2006/relationships/font" Target="fonts/MontserratSemiBold-italic.fntdata"/><Relationship Id="rId16" Type="http://schemas.openxmlformats.org/officeDocument/2006/relationships/font" Target="fonts/MontserratSemiBold-bold.fntdata"/><Relationship Id="rId19" Type="http://schemas.openxmlformats.org/officeDocument/2006/relationships/font" Target="fonts/Roboto-regular.fntdata"/><Relationship Id="rId18" Type="http://schemas.openxmlformats.org/officeDocument/2006/relationships/font" Target="fonts/MontserratSemiBold-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0bba3eb33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0bba3eb33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10b5f567871_0_8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10b5f567871_0_8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10b5f567871_0_5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10b5f567871_0_5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0b5f567871_0_10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10b5f567871_0_10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3" name="Shape 1713"/>
        <p:cNvGrpSpPr/>
        <p:nvPr/>
      </p:nvGrpSpPr>
      <p:grpSpPr>
        <a:xfrm>
          <a:off x="0" y="0"/>
          <a:ext cx="0" cy="0"/>
          <a:chOff x="0" y="0"/>
          <a:chExt cx="0" cy="0"/>
        </a:xfrm>
      </p:grpSpPr>
      <p:sp>
        <p:nvSpPr>
          <p:cNvPr id="1714" name="Google Shape;1714;g10b9b671a51_0_96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5" name="Google Shape;1715;g10b9b671a51_0_96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1" name="Shape 1751"/>
        <p:cNvGrpSpPr/>
        <p:nvPr/>
      </p:nvGrpSpPr>
      <p:grpSpPr>
        <a:xfrm>
          <a:off x="0" y="0"/>
          <a:ext cx="0" cy="0"/>
          <a:chOff x="0" y="0"/>
          <a:chExt cx="0" cy="0"/>
        </a:xfrm>
      </p:grpSpPr>
      <p:sp>
        <p:nvSpPr>
          <p:cNvPr id="1752" name="Google Shape;1752;g10b9b671a51_0_10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3" name="Google Shape;1753;g10b9b671a51_0_10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3" name="Shape 1763"/>
        <p:cNvGrpSpPr/>
        <p:nvPr/>
      </p:nvGrpSpPr>
      <p:grpSpPr>
        <a:xfrm>
          <a:off x="0" y="0"/>
          <a:ext cx="0" cy="0"/>
          <a:chOff x="0" y="0"/>
          <a:chExt cx="0" cy="0"/>
        </a:xfrm>
      </p:grpSpPr>
      <p:sp>
        <p:nvSpPr>
          <p:cNvPr id="1764" name="Google Shape;1764;g10b9b671a51_0_10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5" name="Google Shape;1765;g10b9b671a51_0_10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8" name="Shape 1778"/>
        <p:cNvGrpSpPr/>
        <p:nvPr/>
      </p:nvGrpSpPr>
      <p:grpSpPr>
        <a:xfrm>
          <a:off x="0" y="0"/>
          <a:ext cx="0" cy="0"/>
          <a:chOff x="0" y="0"/>
          <a:chExt cx="0" cy="0"/>
        </a:xfrm>
      </p:grpSpPr>
      <p:sp>
        <p:nvSpPr>
          <p:cNvPr id="1779" name="Google Shape;1779;g10b9b671a51_0_107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0" name="Google Shape;1780;g10b9b671a51_0_10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2.png"/><Relationship Id="rId8"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4.png"/><Relationship Id="rId11" Type="http://schemas.openxmlformats.org/officeDocument/2006/relationships/image" Target="../media/image15.png"/><Relationship Id="rId10" Type="http://schemas.openxmlformats.org/officeDocument/2006/relationships/image" Target="../media/image11.png"/><Relationship Id="rId9" Type="http://schemas.openxmlformats.org/officeDocument/2006/relationships/image" Target="../media/image10.png"/><Relationship Id="rId5" Type="http://schemas.openxmlformats.org/officeDocument/2006/relationships/image" Target="../media/image18.jpg"/><Relationship Id="rId6" Type="http://schemas.openxmlformats.org/officeDocument/2006/relationships/image" Target="../media/image19.png"/><Relationship Id="rId7" Type="http://schemas.openxmlformats.org/officeDocument/2006/relationships/image" Target="../media/image9.png"/><Relationship Id="rId8"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youtube.com/watch?v=U8b1-gzB9gU" TargetMode="External"/><Relationship Id="rId4" Type="http://schemas.openxmlformats.org/officeDocument/2006/relationships/image" Target="../media/image3.png"/><Relationship Id="rId10" Type="http://schemas.openxmlformats.org/officeDocument/2006/relationships/image" Target="../media/image20.jpg"/><Relationship Id="rId9" Type="http://schemas.openxmlformats.org/officeDocument/2006/relationships/image" Target="../media/image23.jp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22.jpg"/><Relationship Id="rId8"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descr="CropIn_leaf_nuron.png" id="54" name="Google Shape;54;p13"/>
          <p:cNvPicPr preferRelativeResize="0"/>
          <p:nvPr/>
        </p:nvPicPr>
        <p:blipFill>
          <a:blip r:embed="rId3">
            <a:alphaModFix/>
          </a:blip>
          <a:stretch>
            <a:fillRect/>
          </a:stretch>
        </p:blipFill>
        <p:spPr>
          <a:xfrm>
            <a:off x="3458325" y="930150"/>
            <a:ext cx="2227350" cy="866200"/>
          </a:xfrm>
          <a:prstGeom prst="rect">
            <a:avLst/>
          </a:prstGeom>
          <a:noFill/>
          <a:ln>
            <a:noFill/>
          </a:ln>
        </p:spPr>
      </p:pic>
      <p:sp>
        <p:nvSpPr>
          <p:cNvPr id="55" name="Google Shape;55;p13"/>
          <p:cNvSpPr txBox="1"/>
          <p:nvPr/>
        </p:nvSpPr>
        <p:spPr>
          <a:xfrm>
            <a:off x="1626900" y="1929200"/>
            <a:ext cx="5890200" cy="1139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249C90"/>
                </a:solidFill>
                <a:latin typeface="Montserrat"/>
                <a:ea typeface="Montserrat"/>
                <a:cs typeface="Montserrat"/>
                <a:sym typeface="Montserrat"/>
              </a:rPr>
              <a:t>The GEF - IFAD Project</a:t>
            </a:r>
            <a:endParaRPr b="1" sz="2300">
              <a:solidFill>
                <a:srgbClr val="249C90"/>
              </a:solidFill>
              <a:latin typeface="Montserrat"/>
              <a:ea typeface="Montserrat"/>
              <a:cs typeface="Montserrat"/>
              <a:sym typeface="Montserrat"/>
            </a:endParaRPr>
          </a:p>
          <a:p>
            <a:pPr indent="0" lvl="0" marL="0" rtl="0" algn="ctr">
              <a:spcBef>
                <a:spcPts val="0"/>
              </a:spcBef>
              <a:spcAft>
                <a:spcPts val="0"/>
              </a:spcAft>
              <a:buNone/>
            </a:pPr>
            <a:r>
              <a:t/>
            </a:r>
            <a:endParaRPr b="1" sz="2300">
              <a:solidFill>
                <a:srgbClr val="249C90"/>
              </a:solidFill>
              <a:latin typeface="Montserrat"/>
              <a:ea typeface="Montserrat"/>
              <a:cs typeface="Montserrat"/>
              <a:sym typeface="Montserrat"/>
            </a:endParaRPr>
          </a:p>
          <a:p>
            <a:pPr indent="0" lvl="0" marL="0" rtl="0" algn="ctr">
              <a:spcBef>
                <a:spcPts val="0"/>
              </a:spcBef>
              <a:spcAft>
                <a:spcPts val="0"/>
              </a:spcAft>
              <a:buNone/>
            </a:pPr>
            <a:r>
              <a:rPr b="1" lang="en" sz="1600">
                <a:solidFill>
                  <a:srgbClr val="249C90"/>
                </a:solidFill>
                <a:latin typeface="Montserrat"/>
                <a:ea typeface="Montserrat"/>
                <a:cs typeface="Montserrat"/>
                <a:sym typeface="Montserrat"/>
              </a:rPr>
              <a:t>Project countries : Ethiopia, Rwanda, Mozambique </a:t>
            </a:r>
            <a:endParaRPr b="1" sz="1600">
              <a:solidFill>
                <a:srgbClr val="249C90"/>
              </a:solidFill>
              <a:latin typeface="Montserrat"/>
              <a:ea typeface="Montserrat"/>
              <a:cs typeface="Montserrat"/>
              <a:sym typeface="Montserrat"/>
            </a:endParaRPr>
          </a:p>
        </p:txBody>
      </p:sp>
      <p:pic>
        <p:nvPicPr>
          <p:cNvPr id="56" name="Google Shape;56;p13"/>
          <p:cNvPicPr preferRelativeResize="0"/>
          <p:nvPr/>
        </p:nvPicPr>
        <p:blipFill>
          <a:blip r:embed="rId4">
            <a:alphaModFix/>
          </a:blip>
          <a:stretch>
            <a:fillRect/>
          </a:stretch>
        </p:blipFill>
        <p:spPr>
          <a:xfrm>
            <a:off x="668776" y="590360"/>
            <a:ext cx="1808717" cy="1029776"/>
          </a:xfrm>
          <a:prstGeom prst="rect">
            <a:avLst/>
          </a:prstGeom>
          <a:noFill/>
          <a:ln>
            <a:noFill/>
          </a:ln>
        </p:spPr>
      </p:pic>
      <p:pic>
        <p:nvPicPr>
          <p:cNvPr id="57" name="Google Shape;57;p13"/>
          <p:cNvPicPr preferRelativeResize="0"/>
          <p:nvPr/>
        </p:nvPicPr>
        <p:blipFill>
          <a:blip r:embed="rId5">
            <a:alphaModFix/>
          </a:blip>
          <a:stretch>
            <a:fillRect/>
          </a:stretch>
        </p:blipFill>
        <p:spPr>
          <a:xfrm>
            <a:off x="6849005" y="590351"/>
            <a:ext cx="1853696" cy="1029775"/>
          </a:xfrm>
          <a:prstGeom prst="rect">
            <a:avLst/>
          </a:prstGeom>
          <a:noFill/>
          <a:ln>
            <a:noFill/>
          </a:ln>
        </p:spPr>
      </p:pic>
      <p:sp>
        <p:nvSpPr>
          <p:cNvPr id="58" name="Google Shape;58;p13"/>
          <p:cNvSpPr txBox="1"/>
          <p:nvPr/>
        </p:nvSpPr>
        <p:spPr>
          <a:xfrm>
            <a:off x="1279500" y="3277350"/>
            <a:ext cx="6585000" cy="1677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249C90"/>
                </a:solidFill>
                <a:latin typeface="Montserrat"/>
                <a:ea typeface="Montserrat"/>
                <a:cs typeface="Montserrat"/>
                <a:sym typeface="Montserrat"/>
              </a:rPr>
              <a:t>“SMARTFARM”</a:t>
            </a:r>
            <a:endParaRPr b="1" sz="2300">
              <a:solidFill>
                <a:srgbClr val="249C90"/>
              </a:solidFill>
              <a:latin typeface="Montserrat"/>
              <a:ea typeface="Montserrat"/>
              <a:cs typeface="Montserrat"/>
              <a:sym typeface="Montserrat"/>
            </a:endParaRPr>
          </a:p>
          <a:p>
            <a:pPr indent="0" lvl="0" marL="0" rtl="0" algn="ctr">
              <a:spcBef>
                <a:spcPts val="0"/>
              </a:spcBef>
              <a:spcAft>
                <a:spcPts val="0"/>
              </a:spcAft>
              <a:buNone/>
            </a:pPr>
            <a:r>
              <a:rPr b="1" lang="en" sz="1700">
                <a:solidFill>
                  <a:schemeClr val="dk2"/>
                </a:solidFill>
                <a:latin typeface="Montserrat"/>
                <a:ea typeface="Montserrat"/>
                <a:cs typeface="Montserrat"/>
                <a:sym typeface="Montserrat"/>
              </a:rPr>
              <a:t>Winner at </a:t>
            </a:r>
            <a:endParaRPr b="1" sz="1700">
              <a:solidFill>
                <a:schemeClr val="dk2"/>
              </a:solidFill>
              <a:latin typeface="Montserrat"/>
              <a:ea typeface="Montserrat"/>
              <a:cs typeface="Montserrat"/>
              <a:sym typeface="Montserrat"/>
            </a:endParaRPr>
          </a:p>
          <a:p>
            <a:pPr indent="0" lvl="0" marL="0" rtl="0" algn="ctr">
              <a:spcBef>
                <a:spcPts val="0"/>
              </a:spcBef>
              <a:spcAft>
                <a:spcPts val="0"/>
              </a:spcAft>
              <a:buNone/>
            </a:pPr>
            <a:r>
              <a:rPr b="1" lang="en" sz="1700">
                <a:solidFill>
                  <a:schemeClr val="dk2"/>
                </a:solidFill>
                <a:highlight>
                  <a:srgbClr val="FFFFFF"/>
                </a:highlight>
              </a:rPr>
              <a:t>GEF Challenge Program for Adaptation Innovation </a:t>
            </a:r>
            <a:endParaRPr b="1" sz="1700">
              <a:solidFill>
                <a:schemeClr val="dk2"/>
              </a:solidFill>
              <a:highlight>
                <a:srgbClr val="FFFFFF"/>
              </a:highlight>
            </a:endParaRPr>
          </a:p>
          <a:p>
            <a:pPr indent="0" lvl="0" marL="0" rtl="0" algn="ctr">
              <a:spcBef>
                <a:spcPts val="0"/>
              </a:spcBef>
              <a:spcAft>
                <a:spcPts val="0"/>
              </a:spcAft>
              <a:buNone/>
            </a:pPr>
            <a:r>
              <a:rPr b="1" lang="en" sz="1700">
                <a:solidFill>
                  <a:schemeClr val="dk2"/>
                </a:solidFill>
                <a:highlight>
                  <a:srgbClr val="FFFFFF"/>
                </a:highlight>
              </a:rPr>
              <a:t>UNFCCC COP26 Glasgow</a:t>
            </a:r>
            <a:endParaRPr b="1" sz="1700">
              <a:solidFill>
                <a:schemeClr val="dk2"/>
              </a:solidFill>
              <a:highlight>
                <a:srgbClr val="FFFFFF"/>
              </a:highlight>
            </a:endParaRPr>
          </a:p>
          <a:p>
            <a:pPr indent="0" lvl="0" marL="0" rtl="0" algn="ctr">
              <a:spcBef>
                <a:spcPts val="0"/>
              </a:spcBef>
              <a:spcAft>
                <a:spcPts val="0"/>
              </a:spcAft>
              <a:buNone/>
            </a:pPr>
            <a:r>
              <a:t/>
            </a:r>
            <a:endParaRPr b="1" sz="2300">
              <a:solidFill>
                <a:srgbClr val="249C90"/>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title"/>
          </p:nvPr>
        </p:nvSpPr>
        <p:spPr>
          <a:xfrm>
            <a:off x="311700" y="984775"/>
            <a:ext cx="8520600" cy="5727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1800">
                <a:solidFill>
                  <a:schemeClr val="accent5"/>
                </a:solidFill>
              </a:rPr>
              <a:t>STRATEGIES TO ADDRESS THE STATED CLIMATE ADAPTATION</a:t>
            </a:r>
            <a:endParaRPr b="1" sz="1800">
              <a:solidFill>
                <a:schemeClr val="accent5"/>
              </a:solidFill>
            </a:endParaRPr>
          </a:p>
        </p:txBody>
      </p:sp>
      <p:grpSp>
        <p:nvGrpSpPr>
          <p:cNvPr id="64" name="Google Shape;64;p14"/>
          <p:cNvGrpSpPr/>
          <p:nvPr/>
        </p:nvGrpSpPr>
        <p:grpSpPr>
          <a:xfrm>
            <a:off x="5632317" y="1723175"/>
            <a:ext cx="3305700" cy="3483050"/>
            <a:chOff x="5632317" y="1189775"/>
            <a:chExt cx="3305700" cy="3483050"/>
          </a:xfrm>
        </p:grpSpPr>
        <p:sp>
          <p:nvSpPr>
            <p:cNvPr id="65" name="Google Shape;65;p14"/>
            <p:cNvSpPr/>
            <p:nvPr/>
          </p:nvSpPr>
          <p:spPr>
            <a:xfrm>
              <a:off x="5632317" y="1189775"/>
              <a:ext cx="3305700" cy="669000"/>
            </a:xfrm>
            <a:prstGeom prst="chevron">
              <a:avLst>
                <a:gd fmla="val 50000" name="adj"/>
              </a:avLst>
            </a:prstGeom>
            <a:solidFill>
              <a:srgbClr val="249C9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Roboto"/>
                  <a:ea typeface="Roboto"/>
                  <a:cs typeface="Roboto"/>
                  <a:sym typeface="Roboto"/>
                </a:rPr>
                <a:t>COMPONENT 3</a:t>
              </a:r>
              <a:endParaRPr>
                <a:solidFill>
                  <a:srgbClr val="FFFFFF"/>
                </a:solidFill>
                <a:latin typeface="Roboto"/>
                <a:ea typeface="Roboto"/>
                <a:cs typeface="Roboto"/>
                <a:sym typeface="Roboto"/>
              </a:endParaRPr>
            </a:p>
          </p:txBody>
        </p:sp>
        <p:sp>
          <p:nvSpPr>
            <p:cNvPr id="66" name="Google Shape;66;p14"/>
            <p:cNvSpPr txBox="1"/>
            <p:nvPr/>
          </p:nvSpPr>
          <p:spPr>
            <a:xfrm>
              <a:off x="6167063" y="2057125"/>
              <a:ext cx="2236200" cy="2615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100">
                  <a:latin typeface="Roboto"/>
                  <a:ea typeface="Roboto"/>
                  <a:cs typeface="Roboto"/>
                  <a:sym typeface="Roboto"/>
                </a:rPr>
                <a:t>Knowledge management &amp; sharing learnings</a:t>
              </a:r>
              <a:endParaRPr sz="1100">
                <a:latin typeface="Roboto"/>
                <a:ea typeface="Roboto"/>
                <a:cs typeface="Roboto"/>
                <a:sym typeface="Roboto"/>
              </a:endParaRPr>
            </a:p>
            <a:p>
              <a:pPr indent="0" lvl="0" marL="0" rtl="0" algn="ctr">
                <a:lnSpc>
                  <a:spcPct val="115000"/>
                </a:lnSpc>
                <a:spcBef>
                  <a:spcPts val="0"/>
                </a:spcBef>
                <a:spcAft>
                  <a:spcPts val="0"/>
                </a:spcAft>
                <a:buNone/>
              </a:pPr>
              <a:r>
                <a:rPr lang="en" sz="1100">
                  <a:latin typeface="Roboto"/>
                  <a:ea typeface="Roboto"/>
                  <a:cs typeface="Roboto"/>
                  <a:sym typeface="Roboto"/>
                </a:rPr>
                <a:t>From climate adaptation digital models, and building partnerships with research institutions , govts , development partners for scalability, replicability, and sustainability. The objective is to develop the advance phase of the project on access to markets and access to finance for </a:t>
              </a:r>
              <a:r>
                <a:rPr lang="en" sz="1100">
                  <a:latin typeface="Roboto"/>
                  <a:ea typeface="Roboto"/>
                  <a:cs typeface="Roboto"/>
                  <a:sym typeface="Roboto"/>
                </a:rPr>
                <a:t>smallholder farmers</a:t>
              </a:r>
              <a:r>
                <a:rPr lang="en" sz="1100">
                  <a:latin typeface="Roboto"/>
                  <a:ea typeface="Roboto"/>
                  <a:cs typeface="Roboto"/>
                  <a:sym typeface="Roboto"/>
                </a:rPr>
                <a:t>.   </a:t>
              </a:r>
              <a:endParaRPr sz="1100">
                <a:latin typeface="Roboto"/>
                <a:ea typeface="Roboto"/>
                <a:cs typeface="Roboto"/>
                <a:sym typeface="Roboto"/>
              </a:endParaRPr>
            </a:p>
          </p:txBody>
        </p:sp>
      </p:grpSp>
      <p:grpSp>
        <p:nvGrpSpPr>
          <p:cNvPr id="67" name="Google Shape;67;p14"/>
          <p:cNvGrpSpPr/>
          <p:nvPr/>
        </p:nvGrpSpPr>
        <p:grpSpPr>
          <a:xfrm>
            <a:off x="0" y="1723389"/>
            <a:ext cx="3546900" cy="2860036"/>
            <a:chOff x="0" y="1189989"/>
            <a:chExt cx="3546900" cy="2860036"/>
          </a:xfrm>
        </p:grpSpPr>
        <p:sp>
          <p:nvSpPr>
            <p:cNvPr id="68" name="Google Shape;68;p14"/>
            <p:cNvSpPr/>
            <p:nvPr/>
          </p:nvSpPr>
          <p:spPr>
            <a:xfrm>
              <a:off x="0" y="1189989"/>
              <a:ext cx="3546900" cy="669000"/>
            </a:xfrm>
            <a:prstGeom prst="homePlate">
              <a:avLst>
                <a:gd fmla="val 50000" name="adj"/>
              </a:avLst>
            </a:prstGeom>
            <a:solidFill>
              <a:srgbClr val="155B5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Roboto"/>
                  <a:ea typeface="Roboto"/>
                  <a:cs typeface="Roboto"/>
                  <a:sym typeface="Roboto"/>
                </a:rPr>
                <a:t>COMPONENT 1</a:t>
              </a:r>
              <a:endParaRPr>
                <a:solidFill>
                  <a:srgbClr val="FFFFFF"/>
                </a:solidFill>
                <a:latin typeface="Roboto"/>
                <a:ea typeface="Roboto"/>
                <a:cs typeface="Roboto"/>
                <a:sym typeface="Roboto"/>
              </a:endParaRPr>
            </a:p>
          </p:txBody>
        </p:sp>
        <p:sp>
          <p:nvSpPr>
            <p:cNvPr id="69" name="Google Shape;69;p14"/>
            <p:cNvSpPr txBox="1"/>
            <p:nvPr/>
          </p:nvSpPr>
          <p:spPr>
            <a:xfrm>
              <a:off x="655350" y="2057125"/>
              <a:ext cx="2236200" cy="1992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000">
                  <a:latin typeface="Roboto"/>
                  <a:ea typeface="Roboto"/>
                  <a:cs typeface="Roboto"/>
                  <a:sym typeface="Roboto"/>
                </a:rPr>
                <a:t>Deployment and scaling up of SMARTFARM</a:t>
              </a:r>
              <a:endParaRPr b="1" sz="1000">
                <a:latin typeface="Roboto"/>
                <a:ea typeface="Roboto"/>
                <a:cs typeface="Roboto"/>
                <a:sym typeface="Roboto"/>
              </a:endParaRPr>
            </a:p>
            <a:p>
              <a:pPr indent="0" lvl="0" marL="0" rtl="0" algn="ctr">
                <a:lnSpc>
                  <a:spcPct val="115000"/>
                </a:lnSpc>
                <a:spcBef>
                  <a:spcPts val="0"/>
                </a:spcBef>
                <a:spcAft>
                  <a:spcPts val="0"/>
                </a:spcAft>
                <a:buNone/>
              </a:pPr>
              <a:r>
                <a:rPr lang="en" sz="1000">
                  <a:latin typeface="Roboto"/>
                  <a:ea typeface="Roboto"/>
                  <a:cs typeface="Roboto"/>
                  <a:sym typeface="Roboto"/>
                </a:rPr>
                <a:t>To support 200,000 Smallholder farmers (SHFs) for two years to deliver climate smart &amp; precision agriculture (CSA) being data driven built on </a:t>
              </a:r>
              <a:r>
                <a:rPr lang="en" sz="1000">
                  <a:latin typeface="Roboto"/>
                  <a:ea typeface="Roboto"/>
                  <a:cs typeface="Roboto"/>
                  <a:sym typeface="Roboto"/>
                </a:rPr>
                <a:t>digital technologies. This component also identifies farmer institutions which will act as grassroots institutions responsible for digital technology adoption and collective bargaining power for farmers.</a:t>
              </a:r>
              <a:endParaRPr sz="1000">
                <a:latin typeface="Roboto"/>
                <a:ea typeface="Roboto"/>
                <a:cs typeface="Roboto"/>
                <a:sym typeface="Roboto"/>
              </a:endParaRPr>
            </a:p>
          </p:txBody>
        </p:sp>
      </p:grpSp>
      <p:grpSp>
        <p:nvGrpSpPr>
          <p:cNvPr id="70" name="Google Shape;70;p14"/>
          <p:cNvGrpSpPr/>
          <p:nvPr/>
        </p:nvGrpSpPr>
        <p:grpSpPr>
          <a:xfrm>
            <a:off x="2944204" y="1723175"/>
            <a:ext cx="3305700" cy="3483050"/>
            <a:chOff x="2944204" y="1189775"/>
            <a:chExt cx="3305700" cy="3483050"/>
          </a:xfrm>
        </p:grpSpPr>
        <p:sp>
          <p:nvSpPr>
            <p:cNvPr id="71" name="Google Shape;71;p14"/>
            <p:cNvSpPr/>
            <p:nvPr/>
          </p:nvSpPr>
          <p:spPr>
            <a:xfrm>
              <a:off x="2944204" y="1189775"/>
              <a:ext cx="3305700" cy="669000"/>
            </a:xfrm>
            <a:prstGeom prst="chevron">
              <a:avLst>
                <a:gd fmla="val 50000" name="adj"/>
              </a:avLst>
            </a:prstGeom>
            <a:solidFill>
              <a:srgbClr val="1D7E7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Roboto"/>
                  <a:ea typeface="Roboto"/>
                  <a:cs typeface="Roboto"/>
                  <a:sym typeface="Roboto"/>
                </a:rPr>
                <a:t>COMPONENT 2</a:t>
              </a:r>
              <a:endParaRPr>
                <a:solidFill>
                  <a:srgbClr val="FFFFFF"/>
                </a:solidFill>
                <a:latin typeface="Roboto"/>
                <a:ea typeface="Roboto"/>
                <a:cs typeface="Roboto"/>
                <a:sym typeface="Roboto"/>
              </a:endParaRPr>
            </a:p>
          </p:txBody>
        </p:sp>
        <p:sp>
          <p:nvSpPr>
            <p:cNvPr id="72" name="Google Shape;72;p14"/>
            <p:cNvSpPr txBox="1"/>
            <p:nvPr/>
          </p:nvSpPr>
          <p:spPr>
            <a:xfrm>
              <a:off x="3478949" y="2057125"/>
              <a:ext cx="2236200" cy="26157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100">
                  <a:latin typeface="Roboto"/>
                  <a:ea typeface="Roboto"/>
                  <a:cs typeface="Roboto"/>
                  <a:sym typeface="Roboto"/>
                </a:rPr>
                <a:t>Capacity building</a:t>
              </a:r>
              <a:endParaRPr b="1" sz="1100">
                <a:latin typeface="Roboto"/>
                <a:ea typeface="Roboto"/>
                <a:cs typeface="Roboto"/>
                <a:sym typeface="Roboto"/>
              </a:endParaRPr>
            </a:p>
            <a:p>
              <a:pPr indent="0" lvl="0" marL="0" rtl="0" algn="ctr">
                <a:lnSpc>
                  <a:spcPct val="115000"/>
                </a:lnSpc>
                <a:spcBef>
                  <a:spcPts val="0"/>
                </a:spcBef>
                <a:spcAft>
                  <a:spcPts val="0"/>
                </a:spcAft>
                <a:buNone/>
              </a:pPr>
              <a:r>
                <a:rPr lang="en" sz="1100">
                  <a:latin typeface="Roboto"/>
                  <a:ea typeface="Roboto"/>
                  <a:cs typeface="Roboto"/>
                  <a:sym typeface="Roboto"/>
                </a:rPr>
                <a:t>2000 village based extension workers / field officers / agri-entrepreneurs on digital technologies to support the climate smart &amp; precision agriculture implementation for grassroots/farmers institutions.</a:t>
              </a:r>
              <a:endParaRPr sz="1100">
                <a:latin typeface="Roboto"/>
                <a:ea typeface="Roboto"/>
                <a:cs typeface="Roboto"/>
                <a:sym typeface="Roboto"/>
              </a:endParaRPr>
            </a:p>
          </p:txBody>
        </p:sp>
      </p:grpSp>
      <p:pic>
        <p:nvPicPr>
          <p:cNvPr descr="CropIn_leaf_nuron.png" id="73" name="Google Shape;73;p14"/>
          <p:cNvPicPr preferRelativeResize="0"/>
          <p:nvPr/>
        </p:nvPicPr>
        <p:blipFill>
          <a:blip r:embed="rId3">
            <a:alphaModFix/>
          </a:blip>
          <a:stretch>
            <a:fillRect/>
          </a:stretch>
        </p:blipFill>
        <p:spPr>
          <a:xfrm>
            <a:off x="152400" y="152400"/>
            <a:ext cx="1005900" cy="391183"/>
          </a:xfrm>
          <a:prstGeom prst="rect">
            <a:avLst/>
          </a:prstGeom>
          <a:noFill/>
          <a:ln>
            <a:noFill/>
          </a:ln>
        </p:spPr>
      </p:pic>
      <p:sp>
        <p:nvSpPr>
          <p:cNvPr id="74" name="Google Shape;74;p14"/>
          <p:cNvSpPr txBox="1"/>
          <p:nvPr/>
        </p:nvSpPr>
        <p:spPr>
          <a:xfrm>
            <a:off x="2291750" y="207400"/>
            <a:ext cx="42723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300">
                <a:solidFill>
                  <a:srgbClr val="249C90"/>
                </a:solidFill>
                <a:latin typeface="Montserrat"/>
                <a:ea typeface="Montserrat"/>
                <a:cs typeface="Montserrat"/>
                <a:sym typeface="Montserrat"/>
              </a:rPr>
              <a:t>The GEF - IFAD Project</a:t>
            </a:r>
            <a:endParaRPr b="1" sz="2300">
              <a:solidFill>
                <a:srgbClr val="249C90"/>
              </a:solidFill>
              <a:latin typeface="Montserrat"/>
              <a:ea typeface="Montserrat"/>
              <a:cs typeface="Montserrat"/>
              <a:sym typeface="Montserrat"/>
            </a:endParaRPr>
          </a:p>
          <a:p>
            <a:pPr indent="0" lvl="0" marL="0" rtl="0" algn="ctr">
              <a:spcBef>
                <a:spcPts val="0"/>
              </a:spcBef>
              <a:spcAft>
                <a:spcPts val="0"/>
              </a:spcAft>
              <a:buNone/>
            </a:pPr>
            <a:r>
              <a:rPr b="1" lang="en" sz="1200">
                <a:solidFill>
                  <a:srgbClr val="249C90"/>
                </a:solidFill>
                <a:latin typeface="Montserrat"/>
                <a:ea typeface="Montserrat"/>
                <a:cs typeface="Montserrat"/>
                <a:sym typeface="Montserrat"/>
              </a:rPr>
              <a:t>Project countries : Ethiopia, Rwanda, Mozambique </a:t>
            </a:r>
            <a:endParaRPr b="1" sz="1200">
              <a:solidFill>
                <a:srgbClr val="249C90"/>
              </a:solidFill>
              <a:latin typeface="Montserrat"/>
              <a:ea typeface="Montserrat"/>
              <a:cs typeface="Montserrat"/>
              <a:sym typeface="Montserrat"/>
            </a:endParaRPr>
          </a:p>
        </p:txBody>
      </p:sp>
      <p:pic>
        <p:nvPicPr>
          <p:cNvPr id="75" name="Google Shape;75;p14"/>
          <p:cNvPicPr preferRelativeResize="0"/>
          <p:nvPr/>
        </p:nvPicPr>
        <p:blipFill>
          <a:blip r:embed="rId4">
            <a:alphaModFix/>
          </a:blip>
          <a:stretch>
            <a:fillRect/>
          </a:stretch>
        </p:blipFill>
        <p:spPr>
          <a:xfrm>
            <a:off x="6880399" y="105625"/>
            <a:ext cx="1005891" cy="572701"/>
          </a:xfrm>
          <a:prstGeom prst="rect">
            <a:avLst/>
          </a:prstGeom>
          <a:noFill/>
          <a:ln>
            <a:noFill/>
          </a:ln>
        </p:spPr>
      </p:pic>
      <p:pic>
        <p:nvPicPr>
          <p:cNvPr id="76" name="Google Shape;76;p14"/>
          <p:cNvPicPr preferRelativeResize="0"/>
          <p:nvPr/>
        </p:nvPicPr>
        <p:blipFill>
          <a:blip r:embed="rId5">
            <a:alphaModFix/>
          </a:blip>
          <a:stretch>
            <a:fillRect/>
          </a:stretch>
        </p:blipFill>
        <p:spPr>
          <a:xfrm>
            <a:off x="8065475" y="105613"/>
            <a:ext cx="872550" cy="484743"/>
          </a:xfrm>
          <a:prstGeom prst="rect">
            <a:avLst/>
          </a:prstGeom>
          <a:noFill/>
          <a:ln>
            <a:noFill/>
          </a:ln>
        </p:spPr>
      </p:pic>
      <p:sp>
        <p:nvSpPr>
          <p:cNvPr id="77" name="Google Shape;77;p14"/>
          <p:cNvSpPr txBox="1"/>
          <p:nvPr/>
        </p:nvSpPr>
        <p:spPr>
          <a:xfrm>
            <a:off x="59075" y="4865675"/>
            <a:ext cx="5019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0B5394"/>
                </a:solidFill>
              </a:rPr>
              <a:t>CROPIN Global Agricultural Development Centre, The Hague, Netherlands</a:t>
            </a:r>
            <a:endParaRPr sz="800">
              <a:solidFill>
                <a:srgbClr val="0B5394"/>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5"/>
          <p:cNvSpPr txBox="1"/>
          <p:nvPr>
            <p:ph type="title"/>
          </p:nvPr>
        </p:nvSpPr>
        <p:spPr>
          <a:xfrm>
            <a:off x="377913" y="2738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accent5"/>
                </a:solidFill>
              </a:rPr>
              <a:t>FOUR STEP PROCESS</a:t>
            </a:r>
            <a:endParaRPr b="1" sz="1800">
              <a:solidFill>
                <a:schemeClr val="accent5"/>
              </a:solidFill>
            </a:endParaRPr>
          </a:p>
          <a:p>
            <a:pPr indent="0" lvl="0" marL="0" rtl="0" algn="ctr">
              <a:spcBef>
                <a:spcPts val="0"/>
              </a:spcBef>
              <a:spcAft>
                <a:spcPts val="0"/>
              </a:spcAft>
              <a:buClr>
                <a:schemeClr val="dk1"/>
              </a:buClr>
              <a:buSzPts val="1100"/>
              <a:buFont typeface="Arial"/>
              <a:buNone/>
            </a:pPr>
            <a:r>
              <a:rPr b="1" lang="en" sz="1000">
                <a:solidFill>
                  <a:schemeClr val="accent3"/>
                </a:solidFill>
              </a:rPr>
              <a:t>Site-specific &amp; Region-specific Digital Agriculture Solutioning Approach</a:t>
            </a:r>
            <a:endParaRPr b="1" sz="1000">
              <a:solidFill>
                <a:schemeClr val="accent3"/>
              </a:solidFill>
            </a:endParaRPr>
          </a:p>
        </p:txBody>
      </p:sp>
      <p:grpSp>
        <p:nvGrpSpPr>
          <p:cNvPr id="83" name="Google Shape;83;p15"/>
          <p:cNvGrpSpPr/>
          <p:nvPr/>
        </p:nvGrpSpPr>
        <p:grpSpPr>
          <a:xfrm>
            <a:off x="2917345" y="579619"/>
            <a:ext cx="3768522" cy="3774409"/>
            <a:chOff x="2675582" y="676586"/>
            <a:chExt cx="3793942" cy="3790328"/>
          </a:xfrm>
        </p:grpSpPr>
        <p:sp>
          <p:nvSpPr>
            <p:cNvPr id="84" name="Google Shape;84;p15"/>
            <p:cNvSpPr/>
            <p:nvPr/>
          </p:nvSpPr>
          <p:spPr>
            <a:xfrm rot="-7199815">
              <a:off x="3183352" y="1184485"/>
              <a:ext cx="2774659" cy="2774659"/>
            </a:xfrm>
            <a:prstGeom prst="blockArc">
              <a:avLst>
                <a:gd fmla="val 12622480" name="adj1"/>
                <a:gd fmla="val 18176457" name="adj2"/>
                <a:gd fmla="val 20786" name="adj3"/>
              </a:avLst>
            </a:prstGeom>
            <a:solidFill>
              <a:srgbClr val="1D7E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5"/>
            <p:cNvSpPr/>
            <p:nvPr/>
          </p:nvSpPr>
          <p:spPr>
            <a:xfrm rot="-1799815">
              <a:off x="3183352" y="1184357"/>
              <a:ext cx="2774659" cy="2774659"/>
            </a:xfrm>
            <a:prstGeom prst="blockArc">
              <a:avLst>
                <a:gd fmla="val 12622480" name="adj1"/>
                <a:gd fmla="val 18176457" name="adj2"/>
                <a:gd fmla="val 20786" name="adj3"/>
              </a:avLst>
            </a:prstGeom>
            <a:solidFill>
              <a:srgbClr val="1F88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5"/>
            <p:cNvSpPr/>
            <p:nvPr/>
          </p:nvSpPr>
          <p:spPr>
            <a:xfrm rot="3600185">
              <a:off x="3187094" y="1184439"/>
              <a:ext cx="2774659" cy="2774659"/>
            </a:xfrm>
            <a:prstGeom prst="blockArc">
              <a:avLst>
                <a:gd fmla="val 12564381" name="adj1"/>
                <a:gd fmla="val 18346131" name="adj2"/>
                <a:gd fmla="val 20844" name="adj3"/>
              </a:avLst>
            </a:prstGeom>
            <a:solidFill>
              <a:srgbClr val="155B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5"/>
            <p:cNvSpPr/>
            <p:nvPr/>
          </p:nvSpPr>
          <p:spPr>
            <a:xfrm rot="9000185">
              <a:off x="3185977" y="1184485"/>
              <a:ext cx="2774659" cy="2774659"/>
            </a:xfrm>
            <a:prstGeom prst="blockArc">
              <a:avLst>
                <a:gd fmla="val 12622480" name="adj1"/>
                <a:gd fmla="val 18081133" name="adj2"/>
                <a:gd fmla="val 20809" name="adj3"/>
              </a:avLst>
            </a:prstGeom>
            <a:solidFill>
              <a:srgbClr val="1B78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 name="Google Shape;88;p15"/>
            <p:cNvGrpSpPr/>
            <p:nvPr/>
          </p:nvGrpSpPr>
          <p:grpSpPr>
            <a:xfrm rot="5400000">
              <a:off x="5379663" y="2278951"/>
              <a:ext cx="585001" cy="585472"/>
              <a:chOff x="1967628" y="812211"/>
              <a:chExt cx="588000" cy="588000"/>
            </a:xfrm>
          </p:grpSpPr>
          <p:sp>
            <p:nvSpPr>
              <p:cNvPr id="89" name="Google Shape;89;p15"/>
              <p:cNvSpPr/>
              <p:nvPr/>
            </p:nvSpPr>
            <p:spPr>
              <a:xfrm rot="39023">
                <a:off x="1970909" y="815492"/>
                <a:ext cx="581437" cy="581437"/>
              </a:xfrm>
              <a:prstGeom prst="pie">
                <a:avLst>
                  <a:gd fmla="val 6190354" name="adj1"/>
                  <a:gd fmla="val 14996165" name="adj2"/>
                </a:avLst>
              </a:prstGeom>
              <a:solidFill>
                <a:srgbClr val="1B786E"/>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5"/>
              <p:cNvSpPr/>
              <p:nvPr/>
            </p:nvSpPr>
            <p:spPr>
              <a:xfrm rot="10800000">
                <a:off x="1970875" y="815525"/>
                <a:ext cx="581400" cy="581400"/>
              </a:xfrm>
              <a:prstGeom prst="pie">
                <a:avLst>
                  <a:gd fmla="val 4028252" name="adj1"/>
                  <a:gd fmla="val 17183677" name="adj2"/>
                </a:avLst>
              </a:prstGeom>
              <a:solidFill>
                <a:srgbClr val="1B78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 name="Google Shape;91;p15"/>
            <p:cNvGrpSpPr/>
            <p:nvPr/>
          </p:nvGrpSpPr>
          <p:grpSpPr>
            <a:xfrm rot="10800000">
              <a:off x="4280709" y="3378529"/>
              <a:ext cx="585001" cy="585472"/>
              <a:chOff x="1967628" y="812211"/>
              <a:chExt cx="588000" cy="588000"/>
            </a:xfrm>
          </p:grpSpPr>
          <p:sp>
            <p:nvSpPr>
              <p:cNvPr id="92" name="Google Shape;92;p15"/>
              <p:cNvSpPr/>
              <p:nvPr/>
            </p:nvSpPr>
            <p:spPr>
              <a:xfrm rot="39023">
                <a:off x="1970909" y="815492"/>
                <a:ext cx="581437" cy="581437"/>
              </a:xfrm>
              <a:prstGeom prst="pie">
                <a:avLst>
                  <a:gd fmla="val 6190354" name="adj1"/>
                  <a:gd fmla="val 14996165" name="adj2"/>
                </a:avLst>
              </a:prstGeom>
              <a:solidFill>
                <a:srgbClr val="1D7E74"/>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5"/>
              <p:cNvSpPr/>
              <p:nvPr/>
            </p:nvSpPr>
            <p:spPr>
              <a:xfrm rot="10800000">
                <a:off x="1970875" y="815525"/>
                <a:ext cx="581400" cy="581400"/>
              </a:xfrm>
              <a:prstGeom prst="pie">
                <a:avLst>
                  <a:gd fmla="val 4028252" name="adj1"/>
                  <a:gd fmla="val 17183677" name="adj2"/>
                </a:avLst>
              </a:prstGeom>
              <a:solidFill>
                <a:srgbClr val="1D7E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 name="Google Shape;94;p15"/>
            <p:cNvGrpSpPr/>
            <p:nvPr/>
          </p:nvGrpSpPr>
          <p:grpSpPr>
            <a:xfrm rot="-5400000">
              <a:off x="3179922" y="2281478"/>
              <a:ext cx="585001" cy="585472"/>
              <a:chOff x="1967628" y="812211"/>
              <a:chExt cx="588000" cy="588000"/>
            </a:xfrm>
          </p:grpSpPr>
          <p:sp>
            <p:nvSpPr>
              <p:cNvPr id="95" name="Google Shape;95;p15"/>
              <p:cNvSpPr/>
              <p:nvPr/>
            </p:nvSpPr>
            <p:spPr>
              <a:xfrm rot="39023">
                <a:off x="1970909" y="815492"/>
                <a:ext cx="581437" cy="581437"/>
              </a:xfrm>
              <a:prstGeom prst="pie">
                <a:avLst>
                  <a:gd fmla="val 6190354" name="adj1"/>
                  <a:gd fmla="val 14996165" name="adj2"/>
                </a:avLst>
              </a:prstGeom>
              <a:solidFill>
                <a:srgbClr val="1F887E"/>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5"/>
              <p:cNvSpPr/>
              <p:nvPr/>
            </p:nvSpPr>
            <p:spPr>
              <a:xfrm rot="10800000">
                <a:off x="1970875" y="815525"/>
                <a:ext cx="581400" cy="581400"/>
              </a:xfrm>
              <a:prstGeom prst="pie">
                <a:avLst>
                  <a:gd fmla="val 4028252" name="adj1"/>
                  <a:gd fmla="val 17183677" name="adj2"/>
                </a:avLst>
              </a:prstGeom>
              <a:solidFill>
                <a:srgbClr val="1F88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 name="Google Shape;97;p15"/>
            <p:cNvSpPr txBox="1"/>
            <p:nvPr/>
          </p:nvSpPr>
          <p:spPr>
            <a:xfrm>
              <a:off x="3214513" y="2360618"/>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oboto"/>
                  <a:ea typeface="Roboto"/>
                  <a:cs typeface="Roboto"/>
                  <a:sym typeface="Roboto"/>
                </a:rPr>
                <a:t>02</a:t>
              </a:r>
              <a:endParaRPr b="1" sz="1600">
                <a:solidFill>
                  <a:srgbClr val="FFFFFF"/>
                </a:solidFill>
                <a:latin typeface="Roboto"/>
                <a:ea typeface="Roboto"/>
                <a:cs typeface="Roboto"/>
                <a:sym typeface="Roboto"/>
              </a:endParaRPr>
            </a:p>
          </p:txBody>
        </p:sp>
        <p:sp>
          <p:nvSpPr>
            <p:cNvPr id="98" name="Google Shape;98;p15"/>
            <p:cNvSpPr txBox="1"/>
            <p:nvPr/>
          </p:nvSpPr>
          <p:spPr>
            <a:xfrm>
              <a:off x="4335750" y="3460301"/>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oboto"/>
                  <a:ea typeface="Roboto"/>
                  <a:cs typeface="Roboto"/>
                  <a:sym typeface="Roboto"/>
                </a:rPr>
                <a:t>03</a:t>
              </a:r>
              <a:endParaRPr b="1" sz="1600">
                <a:solidFill>
                  <a:srgbClr val="FFFFFF"/>
                </a:solidFill>
                <a:latin typeface="Roboto"/>
                <a:ea typeface="Roboto"/>
                <a:cs typeface="Roboto"/>
                <a:sym typeface="Roboto"/>
              </a:endParaRPr>
            </a:p>
          </p:txBody>
        </p:sp>
        <p:sp>
          <p:nvSpPr>
            <p:cNvPr id="99" name="Google Shape;99;p15"/>
            <p:cNvSpPr txBox="1"/>
            <p:nvPr/>
          </p:nvSpPr>
          <p:spPr>
            <a:xfrm>
              <a:off x="5419402" y="2360618"/>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oboto"/>
                  <a:ea typeface="Roboto"/>
                  <a:cs typeface="Roboto"/>
                  <a:sym typeface="Roboto"/>
                </a:rPr>
                <a:t>04</a:t>
              </a:r>
              <a:endParaRPr b="1" sz="1600">
                <a:solidFill>
                  <a:srgbClr val="FFFFFF"/>
                </a:solidFill>
                <a:latin typeface="Roboto"/>
                <a:ea typeface="Roboto"/>
                <a:cs typeface="Roboto"/>
                <a:sym typeface="Roboto"/>
              </a:endParaRPr>
            </a:p>
          </p:txBody>
        </p:sp>
        <p:grpSp>
          <p:nvGrpSpPr>
            <p:cNvPr id="100" name="Google Shape;100;p15"/>
            <p:cNvGrpSpPr/>
            <p:nvPr/>
          </p:nvGrpSpPr>
          <p:grpSpPr>
            <a:xfrm>
              <a:off x="4261689" y="1180926"/>
              <a:ext cx="585001" cy="585530"/>
              <a:chOff x="1967628" y="812211"/>
              <a:chExt cx="588000" cy="588000"/>
            </a:xfrm>
          </p:grpSpPr>
          <p:sp>
            <p:nvSpPr>
              <p:cNvPr id="101" name="Google Shape;101;p15"/>
              <p:cNvSpPr/>
              <p:nvPr/>
            </p:nvSpPr>
            <p:spPr>
              <a:xfrm rot="39023">
                <a:off x="1970909" y="815492"/>
                <a:ext cx="581437" cy="581437"/>
              </a:xfrm>
              <a:prstGeom prst="pie">
                <a:avLst>
                  <a:gd fmla="val 6190354" name="adj1"/>
                  <a:gd fmla="val 14996165" name="adj2"/>
                </a:avLst>
              </a:prstGeom>
              <a:solidFill>
                <a:srgbClr val="155B54"/>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5"/>
              <p:cNvSpPr/>
              <p:nvPr/>
            </p:nvSpPr>
            <p:spPr>
              <a:xfrm rot="10800000">
                <a:off x="1970875" y="815525"/>
                <a:ext cx="581400" cy="581400"/>
              </a:xfrm>
              <a:prstGeom prst="pie">
                <a:avLst>
                  <a:gd fmla="val 4028252" name="adj1"/>
                  <a:gd fmla="val 17183677" name="adj2"/>
                </a:avLst>
              </a:prstGeom>
              <a:solidFill>
                <a:srgbClr val="155B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5"/>
            <p:cNvSpPr txBox="1"/>
            <p:nvPr/>
          </p:nvSpPr>
          <p:spPr>
            <a:xfrm>
              <a:off x="4335750" y="1254446"/>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Roboto"/>
                  <a:ea typeface="Roboto"/>
                  <a:cs typeface="Roboto"/>
                  <a:sym typeface="Roboto"/>
                </a:rPr>
                <a:t>01</a:t>
              </a:r>
              <a:endParaRPr b="1" sz="1600">
                <a:solidFill>
                  <a:srgbClr val="FFFFFF"/>
                </a:solidFill>
                <a:latin typeface="Roboto"/>
                <a:ea typeface="Roboto"/>
                <a:cs typeface="Roboto"/>
                <a:sym typeface="Roboto"/>
              </a:endParaRPr>
            </a:p>
          </p:txBody>
        </p:sp>
      </p:grpSp>
      <p:grpSp>
        <p:nvGrpSpPr>
          <p:cNvPr id="104" name="Google Shape;104;p15"/>
          <p:cNvGrpSpPr/>
          <p:nvPr/>
        </p:nvGrpSpPr>
        <p:grpSpPr>
          <a:xfrm>
            <a:off x="3038488" y="1484925"/>
            <a:ext cx="5999688" cy="1289700"/>
            <a:chOff x="2641913" y="1637325"/>
            <a:chExt cx="5999688" cy="1289700"/>
          </a:xfrm>
        </p:grpSpPr>
        <p:sp>
          <p:nvSpPr>
            <p:cNvPr id="105" name="Google Shape;105;p15"/>
            <p:cNvSpPr txBox="1"/>
            <p:nvPr/>
          </p:nvSpPr>
          <p:spPr>
            <a:xfrm>
              <a:off x="6289300" y="1637325"/>
              <a:ext cx="2352300" cy="128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latin typeface="Roboto"/>
                  <a:ea typeface="Roboto"/>
                  <a:cs typeface="Roboto"/>
                  <a:sym typeface="Roboto"/>
                </a:rPr>
                <a:t>Data collection/Acquiring data</a:t>
              </a:r>
              <a:endParaRPr b="1" sz="1200">
                <a:latin typeface="Roboto"/>
                <a:ea typeface="Roboto"/>
                <a:cs typeface="Roboto"/>
                <a:sym typeface="Roboto"/>
              </a:endParaRPr>
            </a:p>
            <a:p>
              <a:pPr indent="0" lvl="0" marL="0" rtl="0" algn="r">
                <a:spcBef>
                  <a:spcPts val="0"/>
                </a:spcBef>
                <a:spcAft>
                  <a:spcPts val="0"/>
                </a:spcAft>
                <a:buNone/>
              </a:pPr>
              <a:r>
                <a:t/>
              </a:r>
              <a:endParaRPr b="1" sz="800">
                <a:latin typeface="Roboto"/>
                <a:ea typeface="Roboto"/>
                <a:cs typeface="Roboto"/>
                <a:sym typeface="Roboto"/>
              </a:endParaRPr>
            </a:p>
            <a:p>
              <a:pPr indent="0" lvl="0" marL="0" rtl="0" algn="l">
                <a:lnSpc>
                  <a:spcPct val="100000"/>
                </a:lnSpc>
                <a:spcBef>
                  <a:spcPts val="0"/>
                </a:spcBef>
                <a:spcAft>
                  <a:spcPts val="0"/>
                </a:spcAft>
                <a:buNone/>
              </a:pPr>
              <a:r>
                <a:rPr lang="en" sz="900">
                  <a:latin typeface="Roboto"/>
                  <a:ea typeface="Roboto"/>
                  <a:cs typeface="Roboto"/>
                  <a:sym typeface="Roboto"/>
                </a:rPr>
                <a:t>Three-pronged data approach (</a:t>
              </a:r>
              <a:r>
                <a:rPr b="1" lang="en" sz="900">
                  <a:latin typeface="Roboto"/>
                  <a:ea typeface="Roboto"/>
                  <a:cs typeface="Roboto"/>
                  <a:sym typeface="Roboto"/>
                </a:rPr>
                <a:t>3PDA</a:t>
              </a:r>
              <a:r>
                <a:rPr lang="en" sz="900">
                  <a:latin typeface="Roboto"/>
                  <a:ea typeface="Roboto"/>
                  <a:cs typeface="Roboto"/>
                  <a:sym typeface="Roboto"/>
                </a:rPr>
                <a:t>) of present and historical data at the site:</a:t>
              </a:r>
              <a:endParaRPr sz="900">
                <a:latin typeface="Roboto"/>
                <a:ea typeface="Roboto"/>
                <a:cs typeface="Roboto"/>
                <a:sym typeface="Roboto"/>
              </a:endParaRPr>
            </a:p>
            <a:p>
              <a:pPr indent="-285750" lvl="0" marL="457200" rtl="0" algn="l">
                <a:lnSpc>
                  <a:spcPct val="100000"/>
                </a:lnSpc>
                <a:spcBef>
                  <a:spcPts val="1600"/>
                </a:spcBef>
                <a:spcAft>
                  <a:spcPts val="0"/>
                </a:spcAft>
                <a:buSzPts val="900"/>
                <a:buFont typeface="Roboto"/>
                <a:buAutoNum type="arabicPeriod"/>
              </a:pPr>
              <a:r>
                <a:rPr lang="en" sz="900">
                  <a:latin typeface="Roboto"/>
                  <a:ea typeface="Roboto"/>
                  <a:cs typeface="Roboto"/>
                  <a:sym typeface="Roboto"/>
                </a:rPr>
                <a:t>In-situ data from the SMARTFARM.</a:t>
              </a:r>
              <a:endParaRPr sz="900">
                <a:latin typeface="Roboto"/>
                <a:ea typeface="Roboto"/>
                <a:cs typeface="Roboto"/>
                <a:sym typeface="Roboto"/>
              </a:endParaRPr>
            </a:p>
            <a:p>
              <a:pPr indent="-285750" lvl="0" marL="457200" rtl="0" algn="l">
                <a:lnSpc>
                  <a:spcPct val="100000"/>
                </a:lnSpc>
                <a:spcBef>
                  <a:spcPts val="0"/>
                </a:spcBef>
                <a:spcAft>
                  <a:spcPts val="0"/>
                </a:spcAft>
                <a:buSzPts val="900"/>
                <a:buFont typeface="Roboto"/>
                <a:buAutoNum type="arabicPeriod"/>
              </a:pPr>
              <a:r>
                <a:rPr lang="en" sz="900">
                  <a:latin typeface="Roboto"/>
                  <a:ea typeface="Roboto"/>
                  <a:cs typeface="Roboto"/>
                  <a:sym typeface="Roboto"/>
                </a:rPr>
                <a:t>Remote sensing data from Satellite/UAVs/Ground sensors.</a:t>
              </a:r>
              <a:endParaRPr sz="900">
                <a:latin typeface="Roboto"/>
                <a:ea typeface="Roboto"/>
                <a:cs typeface="Roboto"/>
                <a:sym typeface="Roboto"/>
              </a:endParaRPr>
            </a:p>
            <a:p>
              <a:pPr indent="-285750" lvl="0" marL="457200" rtl="0" algn="l">
                <a:lnSpc>
                  <a:spcPct val="100000"/>
                </a:lnSpc>
                <a:spcBef>
                  <a:spcPts val="0"/>
                </a:spcBef>
                <a:spcAft>
                  <a:spcPts val="0"/>
                </a:spcAft>
                <a:buSzPts val="900"/>
                <a:buFont typeface="Roboto"/>
                <a:buAutoNum type="arabicPeriod"/>
              </a:pPr>
              <a:r>
                <a:rPr lang="en" sz="900">
                  <a:latin typeface="Roboto"/>
                  <a:ea typeface="Roboto"/>
                  <a:cs typeface="Roboto"/>
                  <a:sym typeface="Roboto"/>
                </a:rPr>
                <a:t>Climate &amp; weather data and projections.</a:t>
              </a:r>
              <a:endParaRPr sz="900">
                <a:latin typeface="Roboto"/>
                <a:ea typeface="Roboto"/>
                <a:cs typeface="Roboto"/>
                <a:sym typeface="Roboto"/>
              </a:endParaRPr>
            </a:p>
          </p:txBody>
        </p:sp>
        <p:cxnSp>
          <p:nvCxnSpPr>
            <p:cNvPr id="106" name="Google Shape;106;p15"/>
            <p:cNvCxnSpPr/>
            <p:nvPr/>
          </p:nvCxnSpPr>
          <p:spPr>
            <a:xfrm rot="10800000">
              <a:off x="2641913" y="1831625"/>
              <a:ext cx="1044300" cy="0"/>
            </a:xfrm>
            <a:prstGeom prst="straightConnector1">
              <a:avLst/>
            </a:prstGeom>
            <a:noFill/>
            <a:ln cap="flat" cmpd="sng" w="9525">
              <a:solidFill>
                <a:srgbClr val="1F887E"/>
              </a:solidFill>
              <a:prstDash val="solid"/>
              <a:round/>
              <a:headEnd len="sm" w="sm" type="none"/>
              <a:tailEnd len="med" w="med" type="oval"/>
            </a:ln>
          </p:spPr>
        </p:cxnSp>
      </p:grpSp>
      <p:grpSp>
        <p:nvGrpSpPr>
          <p:cNvPr id="107" name="Google Shape;107;p15"/>
          <p:cNvGrpSpPr/>
          <p:nvPr/>
        </p:nvGrpSpPr>
        <p:grpSpPr>
          <a:xfrm>
            <a:off x="76197" y="1821975"/>
            <a:ext cx="4316428" cy="1660650"/>
            <a:chOff x="-363515" y="1828775"/>
            <a:chExt cx="4316428" cy="1660650"/>
          </a:xfrm>
        </p:grpSpPr>
        <p:sp>
          <p:nvSpPr>
            <p:cNvPr id="108" name="Google Shape;108;p15"/>
            <p:cNvSpPr txBox="1"/>
            <p:nvPr/>
          </p:nvSpPr>
          <p:spPr>
            <a:xfrm>
              <a:off x="-363515" y="1828775"/>
              <a:ext cx="3002100" cy="128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latin typeface="Roboto"/>
                  <a:ea typeface="Roboto"/>
                  <a:cs typeface="Roboto"/>
                  <a:sym typeface="Roboto"/>
                </a:rPr>
                <a:t>Data analysis &amp; information maps</a:t>
              </a:r>
              <a:endParaRPr b="1" sz="1200">
                <a:latin typeface="Roboto"/>
                <a:ea typeface="Roboto"/>
                <a:cs typeface="Roboto"/>
                <a:sym typeface="Roboto"/>
              </a:endParaRPr>
            </a:p>
            <a:p>
              <a:pPr indent="0" lvl="0" marL="0" rtl="0" algn="l">
                <a:spcBef>
                  <a:spcPts val="1600"/>
                </a:spcBef>
                <a:spcAft>
                  <a:spcPts val="0"/>
                </a:spcAft>
                <a:buNone/>
              </a:pPr>
              <a:r>
                <a:rPr lang="en" sz="800">
                  <a:latin typeface="Roboto"/>
                  <a:ea typeface="Roboto"/>
                  <a:cs typeface="Roboto"/>
                  <a:sym typeface="Roboto"/>
                </a:rPr>
                <a:t>Detection, identification and characterization of site-specific:</a:t>
              </a:r>
              <a:endParaRPr sz="800">
                <a:latin typeface="Roboto"/>
                <a:ea typeface="Roboto"/>
                <a:cs typeface="Roboto"/>
                <a:sym typeface="Roboto"/>
              </a:endParaRPr>
            </a:p>
            <a:p>
              <a:pPr indent="-279400" lvl="0" marL="457200" rtl="0" algn="l">
                <a:spcBef>
                  <a:spcPts val="1600"/>
                </a:spcBef>
                <a:spcAft>
                  <a:spcPts val="0"/>
                </a:spcAft>
                <a:buClr>
                  <a:schemeClr val="dk1"/>
                </a:buClr>
                <a:buSzPts val="800"/>
                <a:buFont typeface="Roboto"/>
                <a:buAutoNum type="arabicPeriod"/>
              </a:pPr>
              <a:r>
                <a:rPr lang="en" sz="800">
                  <a:solidFill>
                    <a:schemeClr val="dk1"/>
                  </a:solidFill>
                  <a:latin typeface="Roboto"/>
                  <a:ea typeface="Roboto"/>
                  <a:cs typeface="Roboto"/>
                  <a:sym typeface="Roboto"/>
                </a:rPr>
                <a:t>A</a:t>
              </a:r>
              <a:r>
                <a:rPr lang="en" sz="800">
                  <a:solidFill>
                    <a:schemeClr val="dk1"/>
                  </a:solidFill>
                  <a:latin typeface="Roboto"/>
                  <a:ea typeface="Roboto"/>
                  <a:cs typeface="Roboto"/>
                  <a:sym typeface="Roboto"/>
                </a:rPr>
                <a:t>gronomy issues on crop planning, crop physiology, health and nutrient, crop stress, water stress, harvest, weeds, pest &amp; disease, climate shocks</a:t>
              </a:r>
              <a:endParaRPr sz="800">
                <a:solidFill>
                  <a:schemeClr val="dk1"/>
                </a:solidFill>
                <a:latin typeface="Roboto"/>
                <a:ea typeface="Roboto"/>
                <a:cs typeface="Roboto"/>
                <a:sym typeface="Roboto"/>
              </a:endParaRPr>
            </a:p>
            <a:p>
              <a:pPr indent="-279400" lvl="0" marL="457200" rtl="0" algn="l">
                <a:spcBef>
                  <a:spcPts val="0"/>
                </a:spcBef>
                <a:spcAft>
                  <a:spcPts val="0"/>
                </a:spcAft>
                <a:buClr>
                  <a:schemeClr val="dk1"/>
                </a:buClr>
                <a:buSzPts val="800"/>
                <a:buFont typeface="Roboto"/>
                <a:buAutoNum type="arabicPeriod"/>
              </a:pPr>
              <a:r>
                <a:rPr lang="en" sz="800">
                  <a:solidFill>
                    <a:schemeClr val="dk1"/>
                  </a:solidFill>
                  <a:latin typeface="Roboto"/>
                  <a:ea typeface="Roboto"/>
                  <a:cs typeface="Roboto"/>
                  <a:sym typeface="Roboto"/>
                </a:rPr>
                <a:t>Market issues</a:t>
              </a:r>
              <a:endParaRPr sz="800">
                <a:solidFill>
                  <a:schemeClr val="dk1"/>
                </a:solidFill>
                <a:latin typeface="Roboto"/>
                <a:ea typeface="Roboto"/>
                <a:cs typeface="Roboto"/>
                <a:sym typeface="Roboto"/>
              </a:endParaRPr>
            </a:p>
            <a:p>
              <a:pPr indent="-279400" lvl="0" marL="457200" rtl="0" algn="l">
                <a:spcBef>
                  <a:spcPts val="0"/>
                </a:spcBef>
                <a:spcAft>
                  <a:spcPts val="0"/>
                </a:spcAft>
                <a:buClr>
                  <a:schemeClr val="dk1"/>
                </a:buClr>
                <a:buSzPts val="800"/>
                <a:buFont typeface="Roboto"/>
                <a:buAutoNum type="arabicPeriod"/>
              </a:pPr>
              <a:r>
                <a:rPr lang="en" sz="800">
                  <a:solidFill>
                    <a:schemeClr val="dk1"/>
                  </a:solidFill>
                  <a:latin typeface="Roboto"/>
                  <a:ea typeface="Roboto"/>
                  <a:cs typeface="Roboto"/>
                  <a:sym typeface="Roboto"/>
                </a:rPr>
                <a:t>Credit issues (loans &amp; insurance) and underlying reasons at the farm site from the acquired data into information maps.</a:t>
              </a:r>
              <a:endParaRPr sz="800">
                <a:latin typeface="Roboto"/>
                <a:ea typeface="Roboto"/>
                <a:cs typeface="Roboto"/>
                <a:sym typeface="Roboto"/>
              </a:endParaRPr>
            </a:p>
            <a:p>
              <a:pPr indent="0" lvl="0" marL="0" rtl="0" algn="l">
                <a:spcBef>
                  <a:spcPts val="0"/>
                </a:spcBef>
                <a:spcAft>
                  <a:spcPts val="0"/>
                </a:spcAft>
                <a:buNone/>
              </a:pPr>
              <a:r>
                <a:t/>
              </a:r>
              <a:endParaRPr sz="800">
                <a:latin typeface="Roboto"/>
                <a:ea typeface="Roboto"/>
                <a:cs typeface="Roboto"/>
                <a:sym typeface="Roboto"/>
              </a:endParaRPr>
            </a:p>
            <a:p>
              <a:pPr indent="0" lvl="0" marL="0" rtl="0" algn="r">
                <a:spcBef>
                  <a:spcPts val="1600"/>
                </a:spcBef>
                <a:spcAft>
                  <a:spcPts val="0"/>
                </a:spcAft>
                <a:buNone/>
              </a:pPr>
              <a:r>
                <a:t/>
              </a:r>
              <a:endParaRPr b="1" sz="1200">
                <a:latin typeface="Roboto"/>
                <a:ea typeface="Roboto"/>
                <a:cs typeface="Roboto"/>
                <a:sym typeface="Roboto"/>
              </a:endParaRPr>
            </a:p>
            <a:p>
              <a:pPr indent="0" lvl="0" marL="0" rtl="0" algn="r">
                <a:spcBef>
                  <a:spcPts val="1600"/>
                </a:spcBef>
                <a:spcAft>
                  <a:spcPts val="1600"/>
                </a:spcAft>
                <a:buNone/>
              </a:pPr>
              <a:r>
                <a:t/>
              </a:r>
              <a:endParaRPr b="1" sz="800">
                <a:latin typeface="Roboto"/>
                <a:ea typeface="Roboto"/>
                <a:cs typeface="Roboto"/>
                <a:sym typeface="Roboto"/>
              </a:endParaRPr>
            </a:p>
          </p:txBody>
        </p:sp>
        <p:cxnSp>
          <p:nvCxnSpPr>
            <p:cNvPr id="109" name="Google Shape;109;p15"/>
            <p:cNvCxnSpPr/>
            <p:nvPr/>
          </p:nvCxnSpPr>
          <p:spPr>
            <a:xfrm rot="10800000">
              <a:off x="2641913" y="3489425"/>
              <a:ext cx="1311000" cy="0"/>
            </a:xfrm>
            <a:prstGeom prst="straightConnector1">
              <a:avLst/>
            </a:prstGeom>
            <a:noFill/>
            <a:ln cap="flat" cmpd="sng" w="9525">
              <a:solidFill>
                <a:srgbClr val="1D7E74"/>
              </a:solidFill>
              <a:prstDash val="solid"/>
              <a:round/>
              <a:headEnd len="sm" w="sm" type="none"/>
              <a:tailEnd len="med" w="med" type="oval"/>
            </a:ln>
          </p:spPr>
        </p:cxnSp>
      </p:grpSp>
      <p:grpSp>
        <p:nvGrpSpPr>
          <p:cNvPr id="110" name="Google Shape;110;p15"/>
          <p:cNvGrpSpPr/>
          <p:nvPr/>
        </p:nvGrpSpPr>
        <p:grpSpPr>
          <a:xfrm>
            <a:off x="5133625" y="1552800"/>
            <a:ext cx="3728200" cy="2698025"/>
            <a:chOff x="5209825" y="1705200"/>
            <a:chExt cx="3728200" cy="2698025"/>
          </a:xfrm>
        </p:grpSpPr>
        <p:sp>
          <p:nvSpPr>
            <p:cNvPr id="111" name="Google Shape;111;p15"/>
            <p:cNvSpPr txBox="1"/>
            <p:nvPr/>
          </p:nvSpPr>
          <p:spPr>
            <a:xfrm>
              <a:off x="6814025" y="3113525"/>
              <a:ext cx="2124000" cy="128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200">
                  <a:solidFill>
                    <a:schemeClr val="dk1"/>
                  </a:solidFill>
                  <a:latin typeface="Roboto"/>
                  <a:ea typeface="Roboto"/>
                  <a:cs typeface="Roboto"/>
                  <a:sym typeface="Roboto"/>
                </a:rPr>
                <a:t>Design of Region-specific solution</a:t>
              </a:r>
              <a:endParaRPr b="1" sz="12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sz="800">
                  <a:solidFill>
                    <a:schemeClr val="dk1"/>
                  </a:solidFill>
                  <a:latin typeface="Roboto"/>
                  <a:ea typeface="Roboto"/>
                  <a:cs typeface="Roboto"/>
                  <a:sym typeface="Roboto"/>
                </a:rPr>
                <a:t>The site-specific solution is extrapolated into region specific solution based on regional level data.</a:t>
              </a:r>
              <a:endParaRPr b="1" sz="1200">
                <a:latin typeface="Roboto"/>
                <a:ea typeface="Roboto"/>
                <a:cs typeface="Roboto"/>
                <a:sym typeface="Roboto"/>
              </a:endParaRPr>
            </a:p>
          </p:txBody>
        </p:sp>
        <p:cxnSp>
          <p:nvCxnSpPr>
            <p:cNvPr id="112" name="Google Shape;112;p15"/>
            <p:cNvCxnSpPr/>
            <p:nvPr/>
          </p:nvCxnSpPr>
          <p:spPr>
            <a:xfrm>
              <a:off x="5209825" y="1705200"/>
              <a:ext cx="1286700" cy="0"/>
            </a:xfrm>
            <a:prstGeom prst="straightConnector1">
              <a:avLst/>
            </a:prstGeom>
            <a:noFill/>
            <a:ln cap="flat" cmpd="sng" w="9525">
              <a:solidFill>
                <a:srgbClr val="155B54"/>
              </a:solidFill>
              <a:prstDash val="solid"/>
              <a:round/>
              <a:headEnd len="sm" w="sm" type="none"/>
              <a:tailEnd len="med" w="med" type="oval"/>
            </a:ln>
          </p:spPr>
        </p:cxnSp>
      </p:grpSp>
      <p:grpSp>
        <p:nvGrpSpPr>
          <p:cNvPr id="113" name="Google Shape;113;p15"/>
          <p:cNvGrpSpPr/>
          <p:nvPr/>
        </p:nvGrpSpPr>
        <p:grpSpPr>
          <a:xfrm>
            <a:off x="190050" y="3389750"/>
            <a:ext cx="6230275" cy="1289700"/>
            <a:chOff x="266250" y="3542150"/>
            <a:chExt cx="6230275" cy="1289700"/>
          </a:xfrm>
        </p:grpSpPr>
        <p:sp>
          <p:nvSpPr>
            <p:cNvPr id="114" name="Google Shape;114;p15"/>
            <p:cNvSpPr txBox="1"/>
            <p:nvPr/>
          </p:nvSpPr>
          <p:spPr>
            <a:xfrm>
              <a:off x="266250" y="3542150"/>
              <a:ext cx="2727300" cy="1289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200">
                  <a:solidFill>
                    <a:schemeClr val="dk1"/>
                  </a:solidFill>
                  <a:latin typeface="Roboto"/>
                  <a:ea typeface="Roboto"/>
                  <a:cs typeface="Roboto"/>
                  <a:sym typeface="Roboto"/>
                </a:rPr>
                <a:t>Applying analysis and Design of</a:t>
              </a:r>
              <a:r>
                <a:rPr lang="en">
                  <a:solidFill>
                    <a:schemeClr val="dk1"/>
                  </a:solidFill>
                </a:rPr>
                <a:t> </a:t>
              </a:r>
              <a:r>
                <a:rPr b="1" lang="en" sz="1200">
                  <a:solidFill>
                    <a:schemeClr val="dk1"/>
                  </a:solidFill>
                  <a:latin typeface="Roboto"/>
                  <a:ea typeface="Roboto"/>
                  <a:cs typeface="Roboto"/>
                  <a:sym typeface="Roboto"/>
                </a:rPr>
                <a:t>site-specific solution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sz="800">
                  <a:solidFill>
                    <a:schemeClr val="dk1"/>
                  </a:solidFill>
                  <a:latin typeface="Roboto"/>
                  <a:ea typeface="Roboto"/>
                  <a:cs typeface="Roboto"/>
                  <a:sym typeface="Roboto"/>
                </a:rPr>
                <a:t>The analysis and information is converted into site-specific strategies &amp; solutions to tackle agronomy, climate, credit (loans &amp; insurance), and market issues. This includes:</a:t>
              </a:r>
              <a:endParaRPr>
                <a:solidFill>
                  <a:schemeClr val="dk1"/>
                </a:solidFill>
              </a:endParaRPr>
            </a:p>
            <a:p>
              <a:pPr indent="-279400" lvl="0" marL="457200" rtl="0" algn="l">
                <a:spcBef>
                  <a:spcPts val="0"/>
                </a:spcBef>
                <a:spcAft>
                  <a:spcPts val="0"/>
                </a:spcAft>
                <a:buClr>
                  <a:schemeClr val="dk1"/>
                </a:buClr>
                <a:buSzPts val="800"/>
                <a:buFont typeface="Roboto"/>
                <a:buAutoNum type="arabicPeriod"/>
              </a:pPr>
              <a:r>
                <a:rPr lang="en" sz="800">
                  <a:solidFill>
                    <a:schemeClr val="dk1"/>
                  </a:solidFill>
                  <a:latin typeface="Roboto"/>
                  <a:ea typeface="Roboto"/>
                  <a:cs typeface="Roboto"/>
                  <a:sym typeface="Roboto"/>
                </a:rPr>
                <a:t>Design of site-specific solutions based on digital technology, products and methods.</a:t>
              </a:r>
              <a:endParaRPr sz="800">
                <a:solidFill>
                  <a:schemeClr val="dk1"/>
                </a:solidFill>
                <a:latin typeface="Roboto"/>
                <a:ea typeface="Roboto"/>
                <a:cs typeface="Roboto"/>
                <a:sym typeface="Roboto"/>
              </a:endParaRPr>
            </a:p>
            <a:p>
              <a:pPr indent="-279400" lvl="0" marL="457200" rtl="0" algn="l">
                <a:spcBef>
                  <a:spcPts val="0"/>
                </a:spcBef>
                <a:spcAft>
                  <a:spcPts val="0"/>
                </a:spcAft>
                <a:buClr>
                  <a:schemeClr val="dk1"/>
                </a:buClr>
                <a:buSzPts val="800"/>
                <a:buFont typeface="Roboto"/>
                <a:buAutoNum type="arabicPeriod"/>
              </a:pPr>
              <a:r>
                <a:rPr lang="en" sz="800">
                  <a:solidFill>
                    <a:schemeClr val="dk1"/>
                  </a:solidFill>
                  <a:latin typeface="Roboto"/>
                  <a:ea typeface="Roboto"/>
                  <a:cs typeface="Roboto"/>
                  <a:sym typeface="Roboto"/>
                </a:rPr>
                <a:t>Alerts, advisories, counter moves for farmers and policy makers.</a:t>
              </a:r>
              <a:endParaRPr sz="800">
                <a:solidFill>
                  <a:schemeClr val="dk1"/>
                </a:solidFill>
                <a:latin typeface="Roboto"/>
                <a:ea typeface="Roboto"/>
                <a:cs typeface="Roboto"/>
                <a:sym typeface="Roboto"/>
              </a:endParaRPr>
            </a:p>
            <a:p>
              <a:pPr indent="-279400" lvl="0" marL="457200" rtl="0" algn="l">
                <a:spcBef>
                  <a:spcPts val="0"/>
                </a:spcBef>
                <a:spcAft>
                  <a:spcPts val="0"/>
                </a:spcAft>
                <a:buClr>
                  <a:schemeClr val="dk1"/>
                </a:buClr>
                <a:buSzPts val="800"/>
                <a:buFont typeface="Roboto"/>
                <a:buAutoNum type="arabicPeriod"/>
              </a:pPr>
              <a:r>
                <a:rPr lang="en" sz="800">
                  <a:solidFill>
                    <a:schemeClr val="dk1"/>
                  </a:solidFill>
                  <a:latin typeface="Roboto"/>
                  <a:ea typeface="Roboto"/>
                  <a:cs typeface="Roboto"/>
                  <a:sym typeface="Roboto"/>
                </a:rPr>
                <a:t>Implementation, feedback, iteration and re-design.</a:t>
              </a:r>
              <a:endParaRPr sz="800">
                <a:solidFill>
                  <a:schemeClr val="dk1"/>
                </a:solidFill>
                <a:latin typeface="Roboto"/>
                <a:ea typeface="Roboto"/>
                <a:cs typeface="Roboto"/>
                <a:sym typeface="Roboto"/>
              </a:endParaRPr>
            </a:p>
            <a:p>
              <a:pPr indent="0" lvl="0" marL="0" rtl="0" algn="l">
                <a:spcBef>
                  <a:spcPts val="0"/>
                </a:spcBef>
                <a:spcAft>
                  <a:spcPts val="1600"/>
                </a:spcAft>
                <a:buNone/>
              </a:pPr>
              <a:r>
                <a:t/>
              </a:r>
              <a:endParaRPr b="1" sz="1200">
                <a:latin typeface="Roboto"/>
                <a:ea typeface="Roboto"/>
                <a:cs typeface="Roboto"/>
                <a:sym typeface="Roboto"/>
              </a:endParaRPr>
            </a:p>
          </p:txBody>
        </p:sp>
        <p:cxnSp>
          <p:nvCxnSpPr>
            <p:cNvPr id="115" name="Google Shape;115;p15"/>
            <p:cNvCxnSpPr/>
            <p:nvPr/>
          </p:nvCxnSpPr>
          <p:spPr>
            <a:xfrm>
              <a:off x="5209825" y="3648300"/>
              <a:ext cx="1286700" cy="0"/>
            </a:xfrm>
            <a:prstGeom prst="straightConnector1">
              <a:avLst/>
            </a:prstGeom>
            <a:noFill/>
            <a:ln cap="flat" cmpd="sng" w="9525">
              <a:solidFill>
                <a:srgbClr val="1B786E"/>
              </a:solidFill>
              <a:prstDash val="solid"/>
              <a:round/>
              <a:headEnd len="sm" w="sm" type="none"/>
              <a:tailEnd len="med" w="med" type="oval"/>
            </a:ln>
          </p:spPr>
        </p:cxnSp>
      </p:grpSp>
      <p:sp>
        <p:nvSpPr>
          <p:cNvPr id="116" name="Google Shape;116;p15"/>
          <p:cNvSpPr txBox="1"/>
          <p:nvPr/>
        </p:nvSpPr>
        <p:spPr>
          <a:xfrm>
            <a:off x="4185150" y="2159025"/>
            <a:ext cx="1230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741B47"/>
                </a:solidFill>
              </a:rPr>
              <a:t>4-STEPS APPROACH</a:t>
            </a:r>
            <a:endParaRPr b="1">
              <a:solidFill>
                <a:srgbClr val="741B47"/>
              </a:solidFill>
            </a:endParaRPr>
          </a:p>
        </p:txBody>
      </p:sp>
      <p:pic>
        <p:nvPicPr>
          <p:cNvPr descr="CropIn_leaf_nuron.png" id="117" name="Google Shape;117;p15"/>
          <p:cNvPicPr preferRelativeResize="0"/>
          <p:nvPr/>
        </p:nvPicPr>
        <p:blipFill>
          <a:blip r:embed="rId3">
            <a:alphaModFix/>
          </a:blip>
          <a:stretch>
            <a:fillRect/>
          </a:stretch>
        </p:blipFill>
        <p:spPr>
          <a:xfrm>
            <a:off x="152400" y="152400"/>
            <a:ext cx="1005900" cy="391183"/>
          </a:xfrm>
          <a:prstGeom prst="rect">
            <a:avLst/>
          </a:prstGeom>
          <a:noFill/>
          <a:ln>
            <a:noFill/>
          </a:ln>
        </p:spPr>
      </p:pic>
      <p:pic>
        <p:nvPicPr>
          <p:cNvPr id="118" name="Google Shape;118;p15"/>
          <p:cNvPicPr preferRelativeResize="0"/>
          <p:nvPr/>
        </p:nvPicPr>
        <p:blipFill>
          <a:blip r:embed="rId4">
            <a:alphaModFix/>
          </a:blip>
          <a:stretch>
            <a:fillRect/>
          </a:stretch>
        </p:blipFill>
        <p:spPr>
          <a:xfrm>
            <a:off x="6880399" y="105625"/>
            <a:ext cx="1005891" cy="572701"/>
          </a:xfrm>
          <a:prstGeom prst="rect">
            <a:avLst/>
          </a:prstGeom>
          <a:noFill/>
          <a:ln>
            <a:noFill/>
          </a:ln>
        </p:spPr>
      </p:pic>
      <p:pic>
        <p:nvPicPr>
          <p:cNvPr id="119" name="Google Shape;119;p15"/>
          <p:cNvPicPr preferRelativeResize="0"/>
          <p:nvPr/>
        </p:nvPicPr>
        <p:blipFill>
          <a:blip r:embed="rId5">
            <a:alphaModFix/>
          </a:blip>
          <a:stretch>
            <a:fillRect/>
          </a:stretch>
        </p:blipFill>
        <p:spPr>
          <a:xfrm>
            <a:off x="8065475" y="105613"/>
            <a:ext cx="872550" cy="484743"/>
          </a:xfrm>
          <a:prstGeom prst="rect">
            <a:avLst/>
          </a:prstGeom>
          <a:noFill/>
          <a:ln>
            <a:noFill/>
          </a:ln>
        </p:spPr>
      </p:pic>
      <p:sp>
        <p:nvSpPr>
          <p:cNvPr id="120" name="Google Shape;120;p15"/>
          <p:cNvSpPr txBox="1"/>
          <p:nvPr/>
        </p:nvSpPr>
        <p:spPr>
          <a:xfrm>
            <a:off x="59075" y="4865675"/>
            <a:ext cx="5019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0B5394"/>
                </a:solidFill>
              </a:rPr>
              <a:t>CROPIN </a:t>
            </a:r>
            <a:r>
              <a:rPr lang="en" sz="800">
                <a:solidFill>
                  <a:srgbClr val="0B5394"/>
                </a:solidFill>
              </a:rPr>
              <a:t>Global </a:t>
            </a:r>
            <a:r>
              <a:rPr lang="en" sz="800">
                <a:solidFill>
                  <a:srgbClr val="0B5394"/>
                </a:solidFill>
              </a:rPr>
              <a:t>Agricultural Development Centre, The Hague, Netherlands</a:t>
            </a:r>
            <a:endParaRPr sz="800">
              <a:solidFill>
                <a:srgbClr val="0B5394"/>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grpSp>
        <p:nvGrpSpPr>
          <p:cNvPr id="125" name="Google Shape;125;p16"/>
          <p:cNvGrpSpPr/>
          <p:nvPr/>
        </p:nvGrpSpPr>
        <p:grpSpPr>
          <a:xfrm>
            <a:off x="-338" y="1026802"/>
            <a:ext cx="9144331" cy="4146693"/>
            <a:chOff x="238125" y="1038125"/>
            <a:chExt cx="7146800" cy="3633625"/>
          </a:xfrm>
        </p:grpSpPr>
        <p:sp>
          <p:nvSpPr>
            <p:cNvPr id="126" name="Google Shape;126;p16"/>
            <p:cNvSpPr/>
            <p:nvPr/>
          </p:nvSpPr>
          <p:spPr>
            <a:xfrm>
              <a:off x="6256150" y="3780375"/>
              <a:ext cx="62400" cy="53425"/>
            </a:xfrm>
            <a:custGeom>
              <a:rect b="b" l="l" r="r" t="t"/>
              <a:pathLst>
                <a:path extrusionOk="0" h="2137" w="2496">
                  <a:moveTo>
                    <a:pt x="1065" y="0"/>
                  </a:moveTo>
                  <a:cubicBezTo>
                    <a:pt x="472"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6"/>
            <p:cNvSpPr/>
            <p:nvPr/>
          </p:nvSpPr>
          <p:spPr>
            <a:xfrm>
              <a:off x="6256150" y="3856775"/>
              <a:ext cx="62200" cy="53250"/>
            </a:xfrm>
            <a:custGeom>
              <a:rect b="b" l="l" r="r" t="t"/>
              <a:pathLst>
                <a:path extrusionOk="0" h="2130" w="2488">
                  <a:moveTo>
                    <a:pt x="1065" y="1"/>
                  </a:moveTo>
                  <a:cubicBezTo>
                    <a:pt x="480" y="1"/>
                    <a:pt x="0" y="472"/>
                    <a:pt x="0" y="1066"/>
                  </a:cubicBezTo>
                  <a:cubicBezTo>
                    <a:pt x="0" y="1704"/>
                    <a:pt x="524" y="2129"/>
                    <a:pt x="1070" y="2129"/>
                  </a:cubicBezTo>
                  <a:cubicBezTo>
                    <a:pt x="1331" y="2129"/>
                    <a:pt x="1597" y="2032"/>
                    <a:pt x="1813"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6"/>
            <p:cNvSpPr/>
            <p:nvPr/>
          </p:nvSpPr>
          <p:spPr>
            <a:xfrm>
              <a:off x="6256150" y="3932800"/>
              <a:ext cx="62200" cy="53425"/>
            </a:xfrm>
            <a:custGeom>
              <a:rect b="b" l="l" r="r" t="t"/>
              <a:pathLst>
                <a:path extrusionOk="0" h="2137" w="2488">
                  <a:moveTo>
                    <a:pt x="1065" y="0"/>
                  </a:moveTo>
                  <a:cubicBezTo>
                    <a:pt x="472" y="0"/>
                    <a:pt x="0" y="480"/>
                    <a:pt x="0" y="1065"/>
                  </a:cubicBezTo>
                  <a:cubicBezTo>
                    <a:pt x="0" y="1709"/>
                    <a:pt x="525" y="2137"/>
                    <a:pt x="1071" y="2137"/>
                  </a:cubicBezTo>
                  <a:cubicBezTo>
                    <a:pt x="1332" y="2137"/>
                    <a:pt x="1597" y="2039"/>
                    <a:pt x="1813" y="1821"/>
                  </a:cubicBezTo>
                  <a:cubicBezTo>
                    <a:pt x="2488"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6"/>
            <p:cNvSpPr/>
            <p:nvPr/>
          </p:nvSpPr>
          <p:spPr>
            <a:xfrm>
              <a:off x="6332350" y="3856775"/>
              <a:ext cx="62225" cy="53250"/>
            </a:xfrm>
            <a:custGeom>
              <a:rect b="b" l="l" r="r" t="t"/>
              <a:pathLst>
                <a:path extrusionOk="0" h="2130" w="2489">
                  <a:moveTo>
                    <a:pt x="1066" y="1"/>
                  </a:moveTo>
                  <a:cubicBezTo>
                    <a:pt x="472" y="1"/>
                    <a:pt x="1" y="472"/>
                    <a:pt x="1" y="1066"/>
                  </a:cubicBezTo>
                  <a:cubicBezTo>
                    <a:pt x="1" y="1704"/>
                    <a:pt x="525" y="2129"/>
                    <a:pt x="1071" y="2129"/>
                  </a:cubicBezTo>
                  <a:cubicBezTo>
                    <a:pt x="1332" y="2129"/>
                    <a:pt x="1598" y="2032"/>
                    <a:pt x="1813" y="1814"/>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6"/>
            <p:cNvSpPr/>
            <p:nvPr/>
          </p:nvSpPr>
          <p:spPr>
            <a:xfrm>
              <a:off x="6332350" y="3932800"/>
              <a:ext cx="62225" cy="53425"/>
            </a:xfrm>
            <a:custGeom>
              <a:rect b="b" l="l" r="r" t="t"/>
              <a:pathLst>
                <a:path extrusionOk="0" h="2137" w="2489">
                  <a:moveTo>
                    <a:pt x="1066" y="0"/>
                  </a:moveTo>
                  <a:cubicBezTo>
                    <a:pt x="472" y="8"/>
                    <a:pt x="1" y="480"/>
                    <a:pt x="1" y="1065"/>
                  </a:cubicBezTo>
                  <a:cubicBezTo>
                    <a:pt x="1" y="1709"/>
                    <a:pt x="526" y="2137"/>
                    <a:pt x="1072" y="2137"/>
                  </a:cubicBezTo>
                  <a:cubicBezTo>
                    <a:pt x="1333" y="2137"/>
                    <a:pt x="1598" y="2039"/>
                    <a:pt x="1813"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6"/>
            <p:cNvSpPr/>
            <p:nvPr/>
          </p:nvSpPr>
          <p:spPr>
            <a:xfrm>
              <a:off x="6408350" y="3856775"/>
              <a:ext cx="62425" cy="53250"/>
            </a:xfrm>
            <a:custGeom>
              <a:rect b="b" l="l" r="r" t="t"/>
              <a:pathLst>
                <a:path extrusionOk="0" h="2130" w="2497">
                  <a:moveTo>
                    <a:pt x="1074" y="1"/>
                  </a:moveTo>
                  <a:cubicBezTo>
                    <a:pt x="481" y="1"/>
                    <a:pt x="9" y="472"/>
                    <a:pt x="1" y="1066"/>
                  </a:cubicBezTo>
                  <a:cubicBezTo>
                    <a:pt x="1" y="1704"/>
                    <a:pt x="525" y="2129"/>
                    <a:pt x="1074" y="2129"/>
                  </a:cubicBezTo>
                  <a:cubicBezTo>
                    <a:pt x="1336" y="2129"/>
                    <a:pt x="1604" y="2032"/>
                    <a:pt x="1822" y="1814"/>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6"/>
            <p:cNvSpPr/>
            <p:nvPr/>
          </p:nvSpPr>
          <p:spPr>
            <a:xfrm>
              <a:off x="6408350" y="3932800"/>
              <a:ext cx="62425" cy="53425"/>
            </a:xfrm>
            <a:custGeom>
              <a:rect b="b" l="l" r="r" t="t"/>
              <a:pathLst>
                <a:path extrusionOk="0" h="2137" w="2497">
                  <a:moveTo>
                    <a:pt x="1074" y="0"/>
                  </a:moveTo>
                  <a:cubicBezTo>
                    <a:pt x="481" y="0"/>
                    <a:pt x="1" y="480"/>
                    <a:pt x="1" y="1065"/>
                  </a:cubicBezTo>
                  <a:cubicBezTo>
                    <a:pt x="1" y="1709"/>
                    <a:pt x="526" y="2137"/>
                    <a:pt x="1075" y="2137"/>
                  </a:cubicBezTo>
                  <a:cubicBezTo>
                    <a:pt x="1337" y="2137"/>
                    <a:pt x="1604" y="2039"/>
                    <a:pt x="1822" y="1821"/>
                  </a:cubicBezTo>
                  <a:cubicBezTo>
                    <a:pt x="2497" y="1155"/>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6"/>
            <p:cNvSpPr/>
            <p:nvPr/>
          </p:nvSpPr>
          <p:spPr>
            <a:xfrm>
              <a:off x="6408350" y="4085225"/>
              <a:ext cx="62425" cy="53350"/>
            </a:xfrm>
            <a:custGeom>
              <a:rect b="b" l="l" r="r" t="t"/>
              <a:pathLst>
                <a:path extrusionOk="0" h="2134" w="2497">
                  <a:moveTo>
                    <a:pt x="1074" y="0"/>
                  </a:moveTo>
                  <a:cubicBezTo>
                    <a:pt x="481" y="0"/>
                    <a:pt x="9" y="480"/>
                    <a:pt x="1" y="1065"/>
                  </a:cubicBezTo>
                  <a:cubicBezTo>
                    <a:pt x="1" y="1709"/>
                    <a:pt x="526" y="2133"/>
                    <a:pt x="1075" y="2133"/>
                  </a:cubicBezTo>
                  <a:cubicBezTo>
                    <a:pt x="1337" y="2133"/>
                    <a:pt x="1604" y="2037"/>
                    <a:pt x="1822" y="1821"/>
                  </a:cubicBezTo>
                  <a:cubicBezTo>
                    <a:pt x="2497" y="1147"/>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6"/>
            <p:cNvSpPr/>
            <p:nvPr/>
          </p:nvSpPr>
          <p:spPr>
            <a:xfrm>
              <a:off x="6484575" y="3856775"/>
              <a:ext cx="62425" cy="53250"/>
            </a:xfrm>
            <a:custGeom>
              <a:rect b="b" l="l" r="r" t="t"/>
              <a:pathLst>
                <a:path extrusionOk="0" h="2130" w="2497">
                  <a:moveTo>
                    <a:pt x="1065" y="1"/>
                  </a:moveTo>
                  <a:cubicBezTo>
                    <a:pt x="480" y="1"/>
                    <a:pt x="1" y="472"/>
                    <a:pt x="1" y="1066"/>
                  </a:cubicBezTo>
                  <a:cubicBezTo>
                    <a:pt x="1" y="1704"/>
                    <a:pt x="525" y="2129"/>
                    <a:pt x="1073" y="2129"/>
                  </a:cubicBezTo>
                  <a:cubicBezTo>
                    <a:pt x="1335" y="2129"/>
                    <a:pt x="1603" y="2032"/>
                    <a:pt x="1822" y="1814"/>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6"/>
            <p:cNvSpPr/>
            <p:nvPr/>
          </p:nvSpPr>
          <p:spPr>
            <a:xfrm>
              <a:off x="6484575" y="3932800"/>
              <a:ext cx="62425" cy="53425"/>
            </a:xfrm>
            <a:custGeom>
              <a:rect b="b" l="l" r="r" t="t"/>
              <a:pathLst>
                <a:path extrusionOk="0" h="2137" w="2497">
                  <a:moveTo>
                    <a:pt x="1065" y="0"/>
                  </a:moveTo>
                  <a:cubicBezTo>
                    <a:pt x="480" y="0"/>
                    <a:pt x="1"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6"/>
            <p:cNvSpPr/>
            <p:nvPr/>
          </p:nvSpPr>
          <p:spPr>
            <a:xfrm>
              <a:off x="6484575" y="4161425"/>
              <a:ext cx="62425" cy="53300"/>
            </a:xfrm>
            <a:custGeom>
              <a:rect b="b" l="l" r="r" t="t"/>
              <a:pathLst>
                <a:path extrusionOk="0" h="2132" w="2497">
                  <a:moveTo>
                    <a:pt x="1065" y="1"/>
                  </a:moveTo>
                  <a:cubicBezTo>
                    <a:pt x="480" y="1"/>
                    <a:pt x="1" y="472"/>
                    <a:pt x="1" y="1066"/>
                  </a:cubicBezTo>
                  <a:cubicBezTo>
                    <a:pt x="1" y="1708"/>
                    <a:pt x="523" y="2131"/>
                    <a:pt x="1070" y="2131"/>
                  </a:cubicBezTo>
                  <a:cubicBezTo>
                    <a:pt x="1333" y="2131"/>
                    <a:pt x="1602" y="2033"/>
                    <a:pt x="1822" y="1814"/>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6"/>
            <p:cNvSpPr/>
            <p:nvPr/>
          </p:nvSpPr>
          <p:spPr>
            <a:xfrm>
              <a:off x="6484575" y="4085225"/>
              <a:ext cx="62425" cy="53350"/>
            </a:xfrm>
            <a:custGeom>
              <a:rect b="b" l="l" r="r" t="t"/>
              <a:pathLst>
                <a:path extrusionOk="0" h="2134" w="2497">
                  <a:moveTo>
                    <a:pt x="1065" y="0"/>
                  </a:moveTo>
                  <a:cubicBezTo>
                    <a:pt x="480" y="0"/>
                    <a:pt x="1" y="480"/>
                    <a:pt x="1" y="1065"/>
                  </a:cubicBezTo>
                  <a:cubicBezTo>
                    <a:pt x="1" y="1709"/>
                    <a:pt x="526" y="2133"/>
                    <a:pt x="1075" y="2133"/>
                  </a:cubicBezTo>
                  <a:cubicBezTo>
                    <a:pt x="1336" y="2133"/>
                    <a:pt x="1604" y="2037"/>
                    <a:pt x="1822" y="1821"/>
                  </a:cubicBezTo>
                  <a:cubicBezTo>
                    <a:pt x="2496" y="1147"/>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6"/>
            <p:cNvSpPr/>
            <p:nvPr/>
          </p:nvSpPr>
          <p:spPr>
            <a:xfrm>
              <a:off x="6484575" y="4009000"/>
              <a:ext cx="62425" cy="53350"/>
            </a:xfrm>
            <a:custGeom>
              <a:rect b="b" l="l" r="r" t="t"/>
              <a:pathLst>
                <a:path extrusionOk="0" h="2134" w="2497">
                  <a:moveTo>
                    <a:pt x="1065" y="1"/>
                  </a:moveTo>
                  <a:cubicBezTo>
                    <a:pt x="480" y="1"/>
                    <a:pt x="1" y="480"/>
                    <a:pt x="1" y="1066"/>
                  </a:cubicBezTo>
                  <a:cubicBezTo>
                    <a:pt x="1" y="1710"/>
                    <a:pt x="526" y="2134"/>
                    <a:pt x="1075" y="2134"/>
                  </a:cubicBezTo>
                  <a:cubicBezTo>
                    <a:pt x="1336" y="2134"/>
                    <a:pt x="1604" y="2037"/>
                    <a:pt x="1822"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6"/>
            <p:cNvSpPr/>
            <p:nvPr/>
          </p:nvSpPr>
          <p:spPr>
            <a:xfrm>
              <a:off x="6638425" y="3856775"/>
              <a:ext cx="62425" cy="53250"/>
            </a:xfrm>
            <a:custGeom>
              <a:rect b="b" l="l" r="r" t="t"/>
              <a:pathLst>
                <a:path extrusionOk="0" h="2130" w="2497">
                  <a:moveTo>
                    <a:pt x="1065" y="1"/>
                  </a:moveTo>
                  <a:cubicBezTo>
                    <a:pt x="480" y="1"/>
                    <a:pt x="9" y="472"/>
                    <a:pt x="1" y="1066"/>
                  </a:cubicBezTo>
                  <a:cubicBezTo>
                    <a:pt x="1" y="1704"/>
                    <a:pt x="525" y="2129"/>
                    <a:pt x="1073" y="2129"/>
                  </a:cubicBezTo>
                  <a:cubicBezTo>
                    <a:pt x="1335" y="2129"/>
                    <a:pt x="1603" y="2032"/>
                    <a:pt x="1822" y="1814"/>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6"/>
            <p:cNvSpPr/>
            <p:nvPr/>
          </p:nvSpPr>
          <p:spPr>
            <a:xfrm>
              <a:off x="6638425" y="3932800"/>
              <a:ext cx="62425" cy="53425"/>
            </a:xfrm>
            <a:custGeom>
              <a:rect b="b" l="l" r="r" t="t"/>
              <a:pathLst>
                <a:path extrusionOk="0" h="2137" w="2497">
                  <a:moveTo>
                    <a:pt x="1065" y="0"/>
                  </a:moveTo>
                  <a:cubicBezTo>
                    <a:pt x="480" y="0"/>
                    <a:pt x="1"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6"/>
            <p:cNvSpPr/>
            <p:nvPr/>
          </p:nvSpPr>
          <p:spPr>
            <a:xfrm>
              <a:off x="6638425" y="4161425"/>
              <a:ext cx="62425" cy="53300"/>
            </a:xfrm>
            <a:custGeom>
              <a:rect b="b" l="l" r="r" t="t"/>
              <a:pathLst>
                <a:path extrusionOk="0" h="2132" w="2497">
                  <a:moveTo>
                    <a:pt x="1065" y="1"/>
                  </a:moveTo>
                  <a:cubicBezTo>
                    <a:pt x="480" y="1"/>
                    <a:pt x="1" y="472"/>
                    <a:pt x="1" y="1066"/>
                  </a:cubicBezTo>
                  <a:cubicBezTo>
                    <a:pt x="1" y="1708"/>
                    <a:pt x="526" y="2131"/>
                    <a:pt x="1073" y="2131"/>
                  </a:cubicBezTo>
                  <a:cubicBezTo>
                    <a:pt x="1337" y="2131"/>
                    <a:pt x="1605" y="2033"/>
                    <a:pt x="1822" y="1814"/>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6"/>
            <p:cNvSpPr/>
            <p:nvPr/>
          </p:nvSpPr>
          <p:spPr>
            <a:xfrm>
              <a:off x="6638425" y="4085225"/>
              <a:ext cx="62425" cy="53350"/>
            </a:xfrm>
            <a:custGeom>
              <a:rect b="b" l="l" r="r" t="t"/>
              <a:pathLst>
                <a:path extrusionOk="0" h="2134" w="2497">
                  <a:moveTo>
                    <a:pt x="1065" y="0"/>
                  </a:moveTo>
                  <a:cubicBezTo>
                    <a:pt x="480" y="0"/>
                    <a:pt x="9" y="480"/>
                    <a:pt x="1" y="1065"/>
                  </a:cubicBezTo>
                  <a:cubicBezTo>
                    <a:pt x="1" y="1709"/>
                    <a:pt x="526" y="2133"/>
                    <a:pt x="1074" y="2133"/>
                  </a:cubicBezTo>
                  <a:cubicBezTo>
                    <a:pt x="1336" y="2133"/>
                    <a:pt x="1604" y="2037"/>
                    <a:pt x="1822" y="1821"/>
                  </a:cubicBezTo>
                  <a:cubicBezTo>
                    <a:pt x="2496" y="1147"/>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6"/>
            <p:cNvSpPr/>
            <p:nvPr/>
          </p:nvSpPr>
          <p:spPr>
            <a:xfrm>
              <a:off x="6638425" y="4009000"/>
              <a:ext cx="62425" cy="53350"/>
            </a:xfrm>
            <a:custGeom>
              <a:rect b="b" l="l" r="r" t="t"/>
              <a:pathLst>
                <a:path extrusionOk="0" h="2134" w="2497">
                  <a:moveTo>
                    <a:pt x="1065" y="1"/>
                  </a:moveTo>
                  <a:cubicBezTo>
                    <a:pt x="480" y="1"/>
                    <a:pt x="1" y="480"/>
                    <a:pt x="1" y="1066"/>
                  </a:cubicBezTo>
                  <a:cubicBezTo>
                    <a:pt x="1" y="1710"/>
                    <a:pt x="530" y="2134"/>
                    <a:pt x="1078" y="2134"/>
                  </a:cubicBezTo>
                  <a:cubicBezTo>
                    <a:pt x="1340" y="2134"/>
                    <a:pt x="1606" y="2037"/>
                    <a:pt x="1822"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6"/>
            <p:cNvSpPr/>
            <p:nvPr/>
          </p:nvSpPr>
          <p:spPr>
            <a:xfrm>
              <a:off x="6715450" y="3932800"/>
              <a:ext cx="62225" cy="53425"/>
            </a:xfrm>
            <a:custGeom>
              <a:rect b="b" l="l" r="r" t="t"/>
              <a:pathLst>
                <a:path extrusionOk="0" h="2137" w="2489">
                  <a:moveTo>
                    <a:pt x="1066" y="0"/>
                  </a:moveTo>
                  <a:cubicBezTo>
                    <a:pt x="480" y="0"/>
                    <a:pt x="1" y="480"/>
                    <a:pt x="1" y="1065"/>
                  </a:cubicBezTo>
                  <a:cubicBezTo>
                    <a:pt x="1" y="1709"/>
                    <a:pt x="526" y="2137"/>
                    <a:pt x="1074" y="2137"/>
                  </a:cubicBezTo>
                  <a:cubicBezTo>
                    <a:pt x="1336" y="2137"/>
                    <a:pt x="1604" y="2039"/>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6"/>
            <p:cNvSpPr/>
            <p:nvPr/>
          </p:nvSpPr>
          <p:spPr>
            <a:xfrm>
              <a:off x="6715450" y="4085225"/>
              <a:ext cx="62225" cy="53350"/>
            </a:xfrm>
            <a:custGeom>
              <a:rect b="b" l="l" r="r" t="t"/>
              <a:pathLst>
                <a:path extrusionOk="0" h="2134" w="2489">
                  <a:moveTo>
                    <a:pt x="1066" y="0"/>
                  </a:moveTo>
                  <a:cubicBezTo>
                    <a:pt x="480" y="0"/>
                    <a:pt x="1" y="480"/>
                    <a:pt x="1" y="1065"/>
                  </a:cubicBezTo>
                  <a:cubicBezTo>
                    <a:pt x="1" y="1709"/>
                    <a:pt x="526" y="2133"/>
                    <a:pt x="1075" y="2133"/>
                  </a:cubicBezTo>
                  <a:cubicBezTo>
                    <a:pt x="1336" y="2133"/>
                    <a:pt x="1604" y="2037"/>
                    <a:pt x="1822" y="1821"/>
                  </a:cubicBezTo>
                  <a:cubicBezTo>
                    <a:pt x="2488" y="1147"/>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6"/>
            <p:cNvSpPr/>
            <p:nvPr/>
          </p:nvSpPr>
          <p:spPr>
            <a:xfrm>
              <a:off x="6715450" y="4009000"/>
              <a:ext cx="62225" cy="53350"/>
            </a:xfrm>
            <a:custGeom>
              <a:rect b="b" l="l" r="r" t="t"/>
              <a:pathLst>
                <a:path extrusionOk="0" h="2134" w="2489">
                  <a:moveTo>
                    <a:pt x="1066" y="1"/>
                  </a:moveTo>
                  <a:cubicBezTo>
                    <a:pt x="480" y="1"/>
                    <a:pt x="1" y="480"/>
                    <a:pt x="1" y="1066"/>
                  </a:cubicBezTo>
                  <a:cubicBezTo>
                    <a:pt x="1" y="1710"/>
                    <a:pt x="526" y="2134"/>
                    <a:pt x="1075" y="2134"/>
                  </a:cubicBezTo>
                  <a:cubicBezTo>
                    <a:pt x="1336" y="2134"/>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6"/>
            <p:cNvSpPr/>
            <p:nvPr/>
          </p:nvSpPr>
          <p:spPr>
            <a:xfrm>
              <a:off x="6408350" y="4009000"/>
              <a:ext cx="62425" cy="53350"/>
            </a:xfrm>
            <a:custGeom>
              <a:rect b="b" l="l" r="r" t="t"/>
              <a:pathLst>
                <a:path extrusionOk="0" h="2134" w="2497">
                  <a:moveTo>
                    <a:pt x="1074" y="1"/>
                  </a:moveTo>
                  <a:cubicBezTo>
                    <a:pt x="481" y="1"/>
                    <a:pt x="1" y="480"/>
                    <a:pt x="1" y="1066"/>
                  </a:cubicBezTo>
                  <a:cubicBezTo>
                    <a:pt x="1" y="1710"/>
                    <a:pt x="530" y="2134"/>
                    <a:pt x="1079" y="2134"/>
                  </a:cubicBezTo>
                  <a:cubicBezTo>
                    <a:pt x="1340" y="2134"/>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6"/>
            <p:cNvSpPr/>
            <p:nvPr/>
          </p:nvSpPr>
          <p:spPr>
            <a:xfrm>
              <a:off x="6332350" y="4009000"/>
              <a:ext cx="62225" cy="53350"/>
            </a:xfrm>
            <a:custGeom>
              <a:rect b="b" l="l" r="r" t="t"/>
              <a:pathLst>
                <a:path extrusionOk="0" h="2134" w="2489">
                  <a:moveTo>
                    <a:pt x="1066" y="1"/>
                  </a:moveTo>
                  <a:cubicBezTo>
                    <a:pt x="472" y="1"/>
                    <a:pt x="1" y="480"/>
                    <a:pt x="1" y="1066"/>
                  </a:cubicBezTo>
                  <a:cubicBezTo>
                    <a:pt x="1" y="1710"/>
                    <a:pt x="526" y="2134"/>
                    <a:pt x="1072" y="2134"/>
                  </a:cubicBezTo>
                  <a:cubicBezTo>
                    <a:pt x="1333" y="2134"/>
                    <a:pt x="1598" y="2037"/>
                    <a:pt x="1813"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6"/>
            <p:cNvSpPr/>
            <p:nvPr/>
          </p:nvSpPr>
          <p:spPr>
            <a:xfrm>
              <a:off x="6256150" y="4009000"/>
              <a:ext cx="62200" cy="53350"/>
            </a:xfrm>
            <a:custGeom>
              <a:rect b="b" l="l" r="r" t="t"/>
              <a:pathLst>
                <a:path extrusionOk="0" h="2134" w="2488">
                  <a:moveTo>
                    <a:pt x="1065" y="1"/>
                  </a:moveTo>
                  <a:cubicBezTo>
                    <a:pt x="472" y="1"/>
                    <a:pt x="0" y="480"/>
                    <a:pt x="0" y="1066"/>
                  </a:cubicBezTo>
                  <a:cubicBezTo>
                    <a:pt x="0" y="1710"/>
                    <a:pt x="525" y="2134"/>
                    <a:pt x="1071" y="2134"/>
                  </a:cubicBezTo>
                  <a:cubicBezTo>
                    <a:pt x="1332" y="2134"/>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6"/>
            <p:cNvSpPr/>
            <p:nvPr/>
          </p:nvSpPr>
          <p:spPr>
            <a:xfrm>
              <a:off x="5951475" y="3932800"/>
              <a:ext cx="62225" cy="53425"/>
            </a:xfrm>
            <a:custGeom>
              <a:rect b="b" l="l" r="r" t="t"/>
              <a:pathLst>
                <a:path extrusionOk="0" h="2137" w="2489">
                  <a:moveTo>
                    <a:pt x="1066" y="0"/>
                  </a:moveTo>
                  <a:cubicBezTo>
                    <a:pt x="472" y="8"/>
                    <a:pt x="1" y="480"/>
                    <a:pt x="1" y="1065"/>
                  </a:cubicBezTo>
                  <a:cubicBezTo>
                    <a:pt x="1" y="1709"/>
                    <a:pt x="526" y="2137"/>
                    <a:pt x="1072" y="2137"/>
                  </a:cubicBezTo>
                  <a:cubicBezTo>
                    <a:pt x="1333" y="2137"/>
                    <a:pt x="1598" y="2039"/>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6"/>
            <p:cNvSpPr/>
            <p:nvPr/>
          </p:nvSpPr>
          <p:spPr>
            <a:xfrm>
              <a:off x="5951475" y="4009000"/>
              <a:ext cx="62225" cy="53350"/>
            </a:xfrm>
            <a:custGeom>
              <a:rect b="b" l="l" r="r" t="t"/>
              <a:pathLst>
                <a:path extrusionOk="0" h="2134" w="2489">
                  <a:moveTo>
                    <a:pt x="1066" y="1"/>
                  </a:moveTo>
                  <a:cubicBezTo>
                    <a:pt x="472" y="1"/>
                    <a:pt x="1" y="480"/>
                    <a:pt x="1" y="1066"/>
                  </a:cubicBezTo>
                  <a:cubicBezTo>
                    <a:pt x="1" y="1710"/>
                    <a:pt x="526" y="2134"/>
                    <a:pt x="1075" y="2134"/>
                  </a:cubicBezTo>
                  <a:cubicBezTo>
                    <a:pt x="1337" y="2134"/>
                    <a:pt x="1604" y="2037"/>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6"/>
            <p:cNvSpPr/>
            <p:nvPr/>
          </p:nvSpPr>
          <p:spPr>
            <a:xfrm>
              <a:off x="6027500" y="3856775"/>
              <a:ext cx="62425" cy="53250"/>
            </a:xfrm>
            <a:custGeom>
              <a:rect b="b" l="l" r="r" t="t"/>
              <a:pathLst>
                <a:path extrusionOk="0" h="2130" w="2497">
                  <a:moveTo>
                    <a:pt x="1073" y="1"/>
                  </a:moveTo>
                  <a:cubicBezTo>
                    <a:pt x="480" y="1"/>
                    <a:pt x="9" y="472"/>
                    <a:pt x="0" y="1066"/>
                  </a:cubicBezTo>
                  <a:cubicBezTo>
                    <a:pt x="0" y="1704"/>
                    <a:pt x="529" y="2129"/>
                    <a:pt x="1077" y="2129"/>
                  </a:cubicBezTo>
                  <a:cubicBezTo>
                    <a:pt x="1339" y="2129"/>
                    <a:pt x="1606" y="2032"/>
                    <a:pt x="1821" y="1814"/>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6"/>
            <p:cNvSpPr/>
            <p:nvPr/>
          </p:nvSpPr>
          <p:spPr>
            <a:xfrm>
              <a:off x="6027500" y="3932800"/>
              <a:ext cx="62425" cy="53425"/>
            </a:xfrm>
            <a:custGeom>
              <a:rect b="b" l="l" r="r" t="t"/>
              <a:pathLst>
                <a:path extrusionOk="0" h="2137" w="2497">
                  <a:moveTo>
                    <a:pt x="1073" y="0"/>
                  </a:moveTo>
                  <a:cubicBezTo>
                    <a:pt x="480" y="0"/>
                    <a:pt x="9" y="480"/>
                    <a:pt x="0" y="1065"/>
                  </a:cubicBezTo>
                  <a:cubicBezTo>
                    <a:pt x="0" y="1709"/>
                    <a:pt x="529" y="2137"/>
                    <a:pt x="1078" y="2137"/>
                  </a:cubicBezTo>
                  <a:cubicBezTo>
                    <a:pt x="1340" y="2137"/>
                    <a:pt x="1606" y="2039"/>
                    <a:pt x="1821" y="1821"/>
                  </a:cubicBezTo>
                  <a:cubicBezTo>
                    <a:pt x="2496" y="1155"/>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6"/>
            <p:cNvSpPr/>
            <p:nvPr/>
          </p:nvSpPr>
          <p:spPr>
            <a:xfrm>
              <a:off x="6027500" y="4009000"/>
              <a:ext cx="62425" cy="53350"/>
            </a:xfrm>
            <a:custGeom>
              <a:rect b="b" l="l" r="r" t="t"/>
              <a:pathLst>
                <a:path extrusionOk="0" h="2134" w="2497">
                  <a:moveTo>
                    <a:pt x="1073" y="1"/>
                  </a:moveTo>
                  <a:cubicBezTo>
                    <a:pt x="480" y="1"/>
                    <a:pt x="9" y="480"/>
                    <a:pt x="0" y="1066"/>
                  </a:cubicBezTo>
                  <a:cubicBezTo>
                    <a:pt x="0" y="1710"/>
                    <a:pt x="529" y="2134"/>
                    <a:pt x="1078" y="2134"/>
                  </a:cubicBezTo>
                  <a:cubicBezTo>
                    <a:pt x="1340" y="2134"/>
                    <a:pt x="1606" y="2037"/>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6"/>
            <p:cNvSpPr/>
            <p:nvPr/>
          </p:nvSpPr>
          <p:spPr>
            <a:xfrm>
              <a:off x="6103700" y="3780375"/>
              <a:ext cx="62425" cy="53475"/>
            </a:xfrm>
            <a:custGeom>
              <a:rect b="b" l="l" r="r" t="t"/>
              <a:pathLst>
                <a:path extrusionOk="0" h="2139" w="2497">
                  <a:moveTo>
                    <a:pt x="1066" y="0"/>
                  </a:moveTo>
                  <a:cubicBezTo>
                    <a:pt x="481" y="0"/>
                    <a:pt x="1" y="480"/>
                    <a:pt x="1" y="1073"/>
                  </a:cubicBezTo>
                  <a:cubicBezTo>
                    <a:pt x="6" y="1715"/>
                    <a:pt x="530" y="2139"/>
                    <a:pt x="1078" y="2139"/>
                  </a:cubicBezTo>
                  <a:cubicBezTo>
                    <a:pt x="1342" y="2139"/>
                    <a:pt x="1611" y="2040"/>
                    <a:pt x="1830" y="1821"/>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p:nvPr/>
          </p:nvSpPr>
          <p:spPr>
            <a:xfrm>
              <a:off x="6103700" y="3856775"/>
              <a:ext cx="62425" cy="53300"/>
            </a:xfrm>
            <a:custGeom>
              <a:rect b="b" l="l" r="r" t="t"/>
              <a:pathLst>
                <a:path extrusionOk="0" h="2132" w="2497">
                  <a:moveTo>
                    <a:pt x="1066" y="1"/>
                  </a:moveTo>
                  <a:cubicBezTo>
                    <a:pt x="481" y="1"/>
                    <a:pt x="1" y="480"/>
                    <a:pt x="1" y="1066"/>
                  </a:cubicBezTo>
                  <a:cubicBezTo>
                    <a:pt x="6" y="1708"/>
                    <a:pt x="530" y="2131"/>
                    <a:pt x="1075" y="2131"/>
                  </a:cubicBezTo>
                  <a:cubicBezTo>
                    <a:pt x="1338" y="2131"/>
                    <a:pt x="1605" y="2033"/>
                    <a:pt x="1822" y="1814"/>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6"/>
            <p:cNvSpPr/>
            <p:nvPr/>
          </p:nvSpPr>
          <p:spPr>
            <a:xfrm>
              <a:off x="6103700" y="3932800"/>
              <a:ext cx="62425" cy="53475"/>
            </a:xfrm>
            <a:custGeom>
              <a:rect b="b" l="l" r="r" t="t"/>
              <a:pathLst>
                <a:path extrusionOk="0" h="2139" w="2497">
                  <a:moveTo>
                    <a:pt x="1066" y="0"/>
                  </a:moveTo>
                  <a:cubicBezTo>
                    <a:pt x="481" y="0"/>
                    <a:pt x="1" y="480"/>
                    <a:pt x="1" y="1073"/>
                  </a:cubicBezTo>
                  <a:cubicBezTo>
                    <a:pt x="6" y="1715"/>
                    <a:pt x="530" y="2139"/>
                    <a:pt x="1075" y="2139"/>
                  </a:cubicBezTo>
                  <a:cubicBezTo>
                    <a:pt x="1338" y="2139"/>
                    <a:pt x="1605" y="2041"/>
                    <a:pt x="1822" y="1821"/>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6"/>
            <p:cNvSpPr/>
            <p:nvPr/>
          </p:nvSpPr>
          <p:spPr>
            <a:xfrm>
              <a:off x="6103700" y="4009000"/>
              <a:ext cx="62425" cy="53350"/>
            </a:xfrm>
            <a:custGeom>
              <a:rect b="b" l="l" r="r" t="t"/>
              <a:pathLst>
                <a:path extrusionOk="0" h="2134" w="2497">
                  <a:moveTo>
                    <a:pt x="1066" y="1"/>
                  </a:moveTo>
                  <a:cubicBezTo>
                    <a:pt x="481" y="1"/>
                    <a:pt x="1" y="480"/>
                    <a:pt x="1" y="1066"/>
                  </a:cubicBezTo>
                  <a:cubicBezTo>
                    <a:pt x="1" y="1710"/>
                    <a:pt x="530" y="2134"/>
                    <a:pt x="1079" y="2134"/>
                  </a:cubicBezTo>
                  <a:cubicBezTo>
                    <a:pt x="1340" y="2134"/>
                    <a:pt x="1607" y="2037"/>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6"/>
            <p:cNvSpPr/>
            <p:nvPr/>
          </p:nvSpPr>
          <p:spPr>
            <a:xfrm>
              <a:off x="6179925" y="3704150"/>
              <a:ext cx="62225" cy="53450"/>
            </a:xfrm>
            <a:custGeom>
              <a:rect b="b" l="l" r="r" t="t"/>
              <a:pathLst>
                <a:path extrusionOk="0" h="2138" w="2489">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6"/>
            <p:cNvSpPr/>
            <p:nvPr/>
          </p:nvSpPr>
          <p:spPr>
            <a:xfrm>
              <a:off x="6179925" y="3780375"/>
              <a:ext cx="62425" cy="53425"/>
            </a:xfrm>
            <a:custGeom>
              <a:rect b="b" l="l" r="r" t="t"/>
              <a:pathLst>
                <a:path extrusionOk="0" h="2137" w="2497">
                  <a:moveTo>
                    <a:pt x="1065" y="0"/>
                  </a:moveTo>
                  <a:cubicBezTo>
                    <a:pt x="480" y="0"/>
                    <a:pt x="0" y="480"/>
                    <a:pt x="0" y="1065"/>
                  </a:cubicBezTo>
                  <a:cubicBezTo>
                    <a:pt x="0" y="1709"/>
                    <a:pt x="529" y="2137"/>
                    <a:pt x="1078" y="2137"/>
                  </a:cubicBezTo>
                  <a:cubicBezTo>
                    <a:pt x="1340" y="2137"/>
                    <a:pt x="1606" y="2039"/>
                    <a:pt x="1821"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6"/>
            <p:cNvSpPr/>
            <p:nvPr/>
          </p:nvSpPr>
          <p:spPr>
            <a:xfrm>
              <a:off x="6179925" y="4009000"/>
              <a:ext cx="62225" cy="53350"/>
            </a:xfrm>
            <a:custGeom>
              <a:rect b="b" l="l" r="r" t="t"/>
              <a:pathLst>
                <a:path extrusionOk="0" h="2134" w="2489">
                  <a:moveTo>
                    <a:pt x="1065" y="1"/>
                  </a:moveTo>
                  <a:cubicBezTo>
                    <a:pt x="480" y="1"/>
                    <a:pt x="0" y="480"/>
                    <a:pt x="0" y="1066"/>
                  </a:cubicBezTo>
                  <a:cubicBezTo>
                    <a:pt x="0" y="1710"/>
                    <a:pt x="526" y="2134"/>
                    <a:pt x="1074" y="2134"/>
                  </a:cubicBezTo>
                  <a:cubicBezTo>
                    <a:pt x="1336" y="2134"/>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6"/>
            <p:cNvSpPr/>
            <p:nvPr/>
          </p:nvSpPr>
          <p:spPr>
            <a:xfrm>
              <a:off x="6179925" y="3932800"/>
              <a:ext cx="62225" cy="53425"/>
            </a:xfrm>
            <a:custGeom>
              <a:rect b="b" l="l" r="r" t="t"/>
              <a:pathLst>
                <a:path extrusionOk="0" h="2137" w="2489">
                  <a:moveTo>
                    <a:pt x="1065" y="0"/>
                  </a:moveTo>
                  <a:cubicBezTo>
                    <a:pt x="480" y="0"/>
                    <a:pt x="0" y="480"/>
                    <a:pt x="0" y="1065"/>
                  </a:cubicBezTo>
                  <a:cubicBezTo>
                    <a:pt x="0" y="1709"/>
                    <a:pt x="526" y="2137"/>
                    <a:pt x="1074" y="2137"/>
                  </a:cubicBezTo>
                  <a:cubicBezTo>
                    <a:pt x="1336" y="2137"/>
                    <a:pt x="1603" y="2039"/>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6"/>
            <p:cNvSpPr/>
            <p:nvPr/>
          </p:nvSpPr>
          <p:spPr>
            <a:xfrm>
              <a:off x="6179925" y="3856775"/>
              <a:ext cx="62225" cy="53250"/>
            </a:xfrm>
            <a:custGeom>
              <a:rect b="b" l="l" r="r" t="t"/>
              <a:pathLst>
                <a:path extrusionOk="0" h="2130" w="2489">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6"/>
            <p:cNvSpPr/>
            <p:nvPr/>
          </p:nvSpPr>
          <p:spPr>
            <a:xfrm>
              <a:off x="7170300" y="3780375"/>
              <a:ext cx="62400" cy="53425"/>
            </a:xfrm>
            <a:custGeom>
              <a:rect b="b" l="l" r="r" t="t"/>
              <a:pathLst>
                <a:path extrusionOk="0" h="2137" w="2496">
                  <a:moveTo>
                    <a:pt x="1065" y="0"/>
                  </a:moveTo>
                  <a:cubicBezTo>
                    <a:pt x="480"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6"/>
            <p:cNvSpPr/>
            <p:nvPr/>
          </p:nvSpPr>
          <p:spPr>
            <a:xfrm>
              <a:off x="6865650" y="3856775"/>
              <a:ext cx="62200" cy="53250"/>
            </a:xfrm>
            <a:custGeom>
              <a:rect b="b" l="l" r="r" t="t"/>
              <a:pathLst>
                <a:path extrusionOk="0" h="2130" w="2488">
                  <a:moveTo>
                    <a:pt x="1065" y="1"/>
                  </a:moveTo>
                  <a:cubicBezTo>
                    <a:pt x="480" y="1"/>
                    <a:pt x="0" y="472"/>
                    <a:pt x="0" y="1066"/>
                  </a:cubicBezTo>
                  <a:cubicBezTo>
                    <a:pt x="0" y="1704"/>
                    <a:pt x="525" y="2129"/>
                    <a:pt x="1073" y="2129"/>
                  </a:cubicBezTo>
                  <a:cubicBezTo>
                    <a:pt x="1335" y="2129"/>
                    <a:pt x="1603" y="2032"/>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6"/>
            <p:cNvSpPr/>
            <p:nvPr/>
          </p:nvSpPr>
          <p:spPr>
            <a:xfrm>
              <a:off x="6865650" y="3780375"/>
              <a:ext cx="62400" cy="53425"/>
            </a:xfrm>
            <a:custGeom>
              <a:rect b="b" l="l" r="r" t="t"/>
              <a:pathLst>
                <a:path extrusionOk="0" h="2137" w="2496">
                  <a:moveTo>
                    <a:pt x="1065" y="0"/>
                  </a:moveTo>
                  <a:cubicBezTo>
                    <a:pt x="480"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6"/>
            <p:cNvSpPr/>
            <p:nvPr/>
          </p:nvSpPr>
          <p:spPr>
            <a:xfrm>
              <a:off x="6941850" y="3704150"/>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6"/>
            <p:cNvSpPr/>
            <p:nvPr/>
          </p:nvSpPr>
          <p:spPr>
            <a:xfrm>
              <a:off x="6789225" y="3627950"/>
              <a:ext cx="62425" cy="53425"/>
            </a:xfrm>
            <a:custGeom>
              <a:rect b="b" l="l" r="r" t="t"/>
              <a:pathLst>
                <a:path extrusionOk="0" h="2137" w="2497">
                  <a:moveTo>
                    <a:pt x="1074" y="0"/>
                  </a:moveTo>
                  <a:cubicBezTo>
                    <a:pt x="480" y="8"/>
                    <a:pt x="9" y="480"/>
                    <a:pt x="1" y="1073"/>
                  </a:cubicBezTo>
                  <a:cubicBezTo>
                    <a:pt x="1" y="1711"/>
                    <a:pt x="529" y="2137"/>
                    <a:pt x="1077" y="2137"/>
                  </a:cubicBezTo>
                  <a:cubicBezTo>
                    <a:pt x="1339" y="2137"/>
                    <a:pt x="1606" y="2039"/>
                    <a:pt x="1822" y="1821"/>
                  </a:cubicBezTo>
                  <a:cubicBezTo>
                    <a:pt x="2496" y="1154"/>
                    <a:pt x="2017" y="8"/>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6"/>
            <p:cNvSpPr/>
            <p:nvPr/>
          </p:nvSpPr>
          <p:spPr>
            <a:xfrm>
              <a:off x="6637000" y="3475725"/>
              <a:ext cx="62225" cy="53350"/>
            </a:xfrm>
            <a:custGeom>
              <a:rect b="b" l="l" r="r" t="t"/>
              <a:pathLst>
                <a:path extrusionOk="0" h="2134" w="2489">
                  <a:moveTo>
                    <a:pt x="1066" y="0"/>
                  </a:moveTo>
                  <a:cubicBezTo>
                    <a:pt x="472" y="0"/>
                    <a:pt x="1" y="472"/>
                    <a:pt x="1" y="1065"/>
                  </a:cubicBezTo>
                  <a:cubicBezTo>
                    <a:pt x="1" y="1709"/>
                    <a:pt x="526" y="2133"/>
                    <a:pt x="1072" y="2133"/>
                  </a:cubicBezTo>
                  <a:cubicBezTo>
                    <a:pt x="1333" y="2133"/>
                    <a:pt x="1598" y="2037"/>
                    <a:pt x="1813"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6"/>
            <p:cNvSpPr/>
            <p:nvPr/>
          </p:nvSpPr>
          <p:spPr>
            <a:xfrm>
              <a:off x="6256150" y="3399500"/>
              <a:ext cx="62200" cy="53350"/>
            </a:xfrm>
            <a:custGeom>
              <a:rect b="b" l="l" r="r" t="t"/>
              <a:pathLst>
                <a:path extrusionOk="0" h="2134" w="2488">
                  <a:moveTo>
                    <a:pt x="1065" y="1"/>
                  </a:moveTo>
                  <a:cubicBezTo>
                    <a:pt x="472" y="1"/>
                    <a:pt x="0" y="480"/>
                    <a:pt x="0" y="1066"/>
                  </a:cubicBezTo>
                  <a:cubicBezTo>
                    <a:pt x="0" y="1709"/>
                    <a:pt x="525" y="2134"/>
                    <a:pt x="1071" y="2134"/>
                  </a:cubicBezTo>
                  <a:cubicBezTo>
                    <a:pt x="1332" y="2134"/>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6"/>
            <p:cNvSpPr/>
            <p:nvPr/>
          </p:nvSpPr>
          <p:spPr>
            <a:xfrm>
              <a:off x="6484575" y="3551925"/>
              <a:ext cx="62425" cy="53250"/>
            </a:xfrm>
            <a:custGeom>
              <a:rect b="b" l="l" r="r" t="t"/>
              <a:pathLst>
                <a:path extrusionOk="0" h="2130" w="2497">
                  <a:moveTo>
                    <a:pt x="1065" y="1"/>
                  </a:moveTo>
                  <a:cubicBezTo>
                    <a:pt x="480" y="1"/>
                    <a:pt x="1" y="472"/>
                    <a:pt x="1" y="1066"/>
                  </a:cubicBezTo>
                  <a:cubicBezTo>
                    <a:pt x="1" y="1704"/>
                    <a:pt x="525" y="2129"/>
                    <a:pt x="1073" y="2129"/>
                  </a:cubicBezTo>
                  <a:cubicBezTo>
                    <a:pt x="1335" y="2129"/>
                    <a:pt x="1603" y="2032"/>
                    <a:pt x="1822" y="1814"/>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6"/>
            <p:cNvSpPr/>
            <p:nvPr/>
          </p:nvSpPr>
          <p:spPr>
            <a:xfrm>
              <a:off x="6484575" y="3475725"/>
              <a:ext cx="62425" cy="53350"/>
            </a:xfrm>
            <a:custGeom>
              <a:rect b="b" l="l" r="r" t="t"/>
              <a:pathLst>
                <a:path extrusionOk="0" h="2134" w="2497">
                  <a:moveTo>
                    <a:pt x="1065" y="0"/>
                  </a:moveTo>
                  <a:cubicBezTo>
                    <a:pt x="480" y="0"/>
                    <a:pt x="1" y="480"/>
                    <a:pt x="1" y="1065"/>
                  </a:cubicBezTo>
                  <a:cubicBezTo>
                    <a:pt x="1" y="1709"/>
                    <a:pt x="526" y="2133"/>
                    <a:pt x="1075" y="2133"/>
                  </a:cubicBezTo>
                  <a:cubicBezTo>
                    <a:pt x="1336" y="2133"/>
                    <a:pt x="1604" y="2037"/>
                    <a:pt x="1822"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6"/>
            <p:cNvSpPr/>
            <p:nvPr/>
          </p:nvSpPr>
          <p:spPr>
            <a:xfrm>
              <a:off x="6408350" y="3551925"/>
              <a:ext cx="62425" cy="53250"/>
            </a:xfrm>
            <a:custGeom>
              <a:rect b="b" l="l" r="r" t="t"/>
              <a:pathLst>
                <a:path extrusionOk="0" h="2130" w="2497">
                  <a:moveTo>
                    <a:pt x="1074" y="1"/>
                  </a:moveTo>
                  <a:cubicBezTo>
                    <a:pt x="481" y="1"/>
                    <a:pt x="9" y="472"/>
                    <a:pt x="1" y="1066"/>
                  </a:cubicBezTo>
                  <a:cubicBezTo>
                    <a:pt x="1" y="1704"/>
                    <a:pt x="525" y="2129"/>
                    <a:pt x="1074" y="2129"/>
                  </a:cubicBezTo>
                  <a:cubicBezTo>
                    <a:pt x="1336" y="2129"/>
                    <a:pt x="1604" y="2032"/>
                    <a:pt x="1822" y="1814"/>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6"/>
            <p:cNvSpPr/>
            <p:nvPr/>
          </p:nvSpPr>
          <p:spPr>
            <a:xfrm>
              <a:off x="6408350" y="3475725"/>
              <a:ext cx="62425" cy="53350"/>
            </a:xfrm>
            <a:custGeom>
              <a:rect b="b" l="l" r="r" t="t"/>
              <a:pathLst>
                <a:path extrusionOk="0" h="2134" w="2497">
                  <a:moveTo>
                    <a:pt x="1074" y="0"/>
                  </a:moveTo>
                  <a:cubicBezTo>
                    <a:pt x="481" y="0"/>
                    <a:pt x="1" y="472"/>
                    <a:pt x="1" y="1065"/>
                  </a:cubicBezTo>
                  <a:cubicBezTo>
                    <a:pt x="1" y="1709"/>
                    <a:pt x="526" y="2133"/>
                    <a:pt x="1075" y="2133"/>
                  </a:cubicBezTo>
                  <a:cubicBezTo>
                    <a:pt x="1337" y="2133"/>
                    <a:pt x="1604" y="2037"/>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6"/>
            <p:cNvSpPr/>
            <p:nvPr/>
          </p:nvSpPr>
          <p:spPr>
            <a:xfrm>
              <a:off x="6332350" y="3475725"/>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7"/>
                    <a:pt x="1813"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6"/>
            <p:cNvSpPr/>
            <p:nvPr/>
          </p:nvSpPr>
          <p:spPr>
            <a:xfrm>
              <a:off x="6332350" y="3399500"/>
              <a:ext cx="62225" cy="53350"/>
            </a:xfrm>
            <a:custGeom>
              <a:rect b="b" l="l" r="r" t="t"/>
              <a:pathLst>
                <a:path extrusionOk="0" h="2134" w="2489">
                  <a:moveTo>
                    <a:pt x="1066" y="1"/>
                  </a:moveTo>
                  <a:cubicBezTo>
                    <a:pt x="472" y="1"/>
                    <a:pt x="1" y="480"/>
                    <a:pt x="1" y="1066"/>
                  </a:cubicBezTo>
                  <a:cubicBezTo>
                    <a:pt x="1" y="1709"/>
                    <a:pt x="526" y="2134"/>
                    <a:pt x="1072" y="2134"/>
                  </a:cubicBezTo>
                  <a:cubicBezTo>
                    <a:pt x="1333" y="2134"/>
                    <a:pt x="1598" y="2037"/>
                    <a:pt x="1813"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6"/>
            <p:cNvSpPr/>
            <p:nvPr/>
          </p:nvSpPr>
          <p:spPr>
            <a:xfrm>
              <a:off x="7094075" y="4237450"/>
              <a:ext cx="62425" cy="53425"/>
            </a:xfrm>
            <a:custGeom>
              <a:rect b="b" l="l" r="r" t="t"/>
              <a:pathLst>
                <a:path extrusionOk="0" h="2137" w="2497">
                  <a:moveTo>
                    <a:pt x="1066" y="0"/>
                  </a:moveTo>
                  <a:cubicBezTo>
                    <a:pt x="480" y="8"/>
                    <a:pt x="1" y="480"/>
                    <a:pt x="1" y="1073"/>
                  </a:cubicBezTo>
                  <a:cubicBezTo>
                    <a:pt x="1" y="1711"/>
                    <a:pt x="525" y="2137"/>
                    <a:pt x="1073" y="2137"/>
                  </a:cubicBezTo>
                  <a:cubicBezTo>
                    <a:pt x="1336" y="2137"/>
                    <a:pt x="1603" y="2040"/>
                    <a:pt x="1822" y="1821"/>
                  </a:cubicBezTo>
                  <a:cubicBezTo>
                    <a:pt x="2496" y="1155"/>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6"/>
            <p:cNvSpPr/>
            <p:nvPr/>
          </p:nvSpPr>
          <p:spPr>
            <a:xfrm>
              <a:off x="7017875" y="4389875"/>
              <a:ext cx="62400" cy="53350"/>
            </a:xfrm>
            <a:custGeom>
              <a:rect b="b" l="l" r="r" t="t"/>
              <a:pathLst>
                <a:path extrusionOk="0" h="2134" w="2496">
                  <a:moveTo>
                    <a:pt x="1073" y="0"/>
                  </a:moveTo>
                  <a:cubicBezTo>
                    <a:pt x="480" y="0"/>
                    <a:pt x="8" y="480"/>
                    <a:pt x="0" y="1065"/>
                  </a:cubicBezTo>
                  <a:cubicBezTo>
                    <a:pt x="0" y="1709"/>
                    <a:pt x="529" y="2133"/>
                    <a:pt x="1078" y="2133"/>
                  </a:cubicBezTo>
                  <a:cubicBezTo>
                    <a:pt x="1340" y="2133"/>
                    <a:pt x="1606" y="2037"/>
                    <a:pt x="1821" y="1821"/>
                  </a:cubicBezTo>
                  <a:cubicBezTo>
                    <a:pt x="2496" y="1147"/>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6"/>
            <p:cNvSpPr/>
            <p:nvPr/>
          </p:nvSpPr>
          <p:spPr>
            <a:xfrm>
              <a:off x="7017875" y="4313650"/>
              <a:ext cx="62400" cy="53450"/>
            </a:xfrm>
            <a:custGeom>
              <a:rect b="b" l="l" r="r" t="t"/>
              <a:pathLst>
                <a:path extrusionOk="0" h="2138" w="2496">
                  <a:moveTo>
                    <a:pt x="1073" y="1"/>
                  </a:moveTo>
                  <a:cubicBezTo>
                    <a:pt x="480" y="1"/>
                    <a:pt x="8" y="480"/>
                    <a:pt x="0" y="1066"/>
                  </a:cubicBezTo>
                  <a:cubicBezTo>
                    <a:pt x="0" y="1709"/>
                    <a:pt x="529" y="2137"/>
                    <a:pt x="1078" y="2137"/>
                  </a:cubicBezTo>
                  <a:cubicBezTo>
                    <a:pt x="1339" y="2137"/>
                    <a:pt x="1606" y="2040"/>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6"/>
            <p:cNvSpPr/>
            <p:nvPr/>
          </p:nvSpPr>
          <p:spPr>
            <a:xfrm>
              <a:off x="6941850" y="4389875"/>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7"/>
                    <a:pt x="1814" y="1821"/>
                  </a:cubicBezTo>
                  <a:cubicBezTo>
                    <a:pt x="2488" y="1147"/>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6"/>
            <p:cNvSpPr/>
            <p:nvPr/>
          </p:nvSpPr>
          <p:spPr>
            <a:xfrm>
              <a:off x="6484575" y="4389875"/>
              <a:ext cx="62425" cy="53350"/>
            </a:xfrm>
            <a:custGeom>
              <a:rect b="b" l="l" r="r" t="t"/>
              <a:pathLst>
                <a:path extrusionOk="0" h="2134" w="2497">
                  <a:moveTo>
                    <a:pt x="1065" y="0"/>
                  </a:moveTo>
                  <a:cubicBezTo>
                    <a:pt x="480" y="0"/>
                    <a:pt x="1" y="480"/>
                    <a:pt x="1" y="1065"/>
                  </a:cubicBezTo>
                  <a:cubicBezTo>
                    <a:pt x="1" y="1709"/>
                    <a:pt x="526" y="2133"/>
                    <a:pt x="1075" y="2133"/>
                  </a:cubicBezTo>
                  <a:cubicBezTo>
                    <a:pt x="1336" y="2133"/>
                    <a:pt x="1604" y="2037"/>
                    <a:pt x="1822" y="1821"/>
                  </a:cubicBezTo>
                  <a:cubicBezTo>
                    <a:pt x="2496" y="1147"/>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6"/>
            <p:cNvSpPr/>
            <p:nvPr/>
          </p:nvSpPr>
          <p:spPr>
            <a:xfrm>
              <a:off x="6560800" y="4237450"/>
              <a:ext cx="62200" cy="53425"/>
            </a:xfrm>
            <a:custGeom>
              <a:rect b="b" l="l" r="r" t="t"/>
              <a:pathLst>
                <a:path extrusionOk="0" h="2137" w="2488">
                  <a:moveTo>
                    <a:pt x="1065" y="0"/>
                  </a:moveTo>
                  <a:cubicBezTo>
                    <a:pt x="480" y="8"/>
                    <a:pt x="0" y="480"/>
                    <a:pt x="0" y="1073"/>
                  </a:cubicBezTo>
                  <a:cubicBezTo>
                    <a:pt x="0" y="1711"/>
                    <a:pt x="524" y="2137"/>
                    <a:pt x="1073" y="2137"/>
                  </a:cubicBezTo>
                  <a:cubicBezTo>
                    <a:pt x="1335" y="2137"/>
                    <a:pt x="1603" y="2040"/>
                    <a:pt x="1821" y="1821"/>
                  </a:cubicBezTo>
                  <a:cubicBezTo>
                    <a:pt x="2488"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6"/>
            <p:cNvSpPr/>
            <p:nvPr/>
          </p:nvSpPr>
          <p:spPr>
            <a:xfrm>
              <a:off x="6560800" y="4161425"/>
              <a:ext cx="62200" cy="53300"/>
            </a:xfrm>
            <a:custGeom>
              <a:rect b="b" l="l" r="r" t="t"/>
              <a:pathLst>
                <a:path extrusionOk="0" h="2132" w="2488">
                  <a:moveTo>
                    <a:pt x="1065" y="1"/>
                  </a:moveTo>
                  <a:cubicBezTo>
                    <a:pt x="480"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6"/>
            <p:cNvSpPr/>
            <p:nvPr/>
          </p:nvSpPr>
          <p:spPr>
            <a:xfrm>
              <a:off x="6560800" y="4085225"/>
              <a:ext cx="62200" cy="53350"/>
            </a:xfrm>
            <a:custGeom>
              <a:rect b="b" l="l" r="r" t="t"/>
              <a:pathLst>
                <a:path extrusionOk="0" h="2134" w="2488">
                  <a:moveTo>
                    <a:pt x="1065" y="0"/>
                  </a:moveTo>
                  <a:cubicBezTo>
                    <a:pt x="480" y="0"/>
                    <a:pt x="0" y="480"/>
                    <a:pt x="0" y="1065"/>
                  </a:cubicBezTo>
                  <a:cubicBezTo>
                    <a:pt x="0" y="1709"/>
                    <a:pt x="525" y="2133"/>
                    <a:pt x="1074" y="2133"/>
                  </a:cubicBezTo>
                  <a:cubicBezTo>
                    <a:pt x="1336" y="2133"/>
                    <a:pt x="1603" y="2037"/>
                    <a:pt x="1821" y="1821"/>
                  </a:cubicBezTo>
                  <a:cubicBezTo>
                    <a:pt x="2488" y="1147"/>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6"/>
            <p:cNvSpPr/>
            <p:nvPr/>
          </p:nvSpPr>
          <p:spPr>
            <a:xfrm>
              <a:off x="6560800" y="4009000"/>
              <a:ext cx="62200" cy="53350"/>
            </a:xfrm>
            <a:custGeom>
              <a:rect b="b" l="l" r="r" t="t"/>
              <a:pathLst>
                <a:path extrusionOk="0" h="2134" w="2488">
                  <a:moveTo>
                    <a:pt x="1065" y="1"/>
                  </a:moveTo>
                  <a:cubicBezTo>
                    <a:pt x="480" y="1"/>
                    <a:pt x="0" y="480"/>
                    <a:pt x="0" y="1066"/>
                  </a:cubicBezTo>
                  <a:cubicBezTo>
                    <a:pt x="0" y="1710"/>
                    <a:pt x="525" y="2134"/>
                    <a:pt x="1074" y="2134"/>
                  </a:cubicBezTo>
                  <a:cubicBezTo>
                    <a:pt x="1336" y="2134"/>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6"/>
            <p:cNvSpPr/>
            <p:nvPr/>
          </p:nvSpPr>
          <p:spPr>
            <a:xfrm>
              <a:off x="6560800" y="3932800"/>
              <a:ext cx="62200" cy="53425"/>
            </a:xfrm>
            <a:custGeom>
              <a:rect b="b" l="l" r="r" t="t"/>
              <a:pathLst>
                <a:path extrusionOk="0" h="2137" w="2488">
                  <a:moveTo>
                    <a:pt x="1065" y="0"/>
                  </a:moveTo>
                  <a:cubicBezTo>
                    <a:pt x="480"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6"/>
            <p:cNvSpPr/>
            <p:nvPr/>
          </p:nvSpPr>
          <p:spPr>
            <a:xfrm>
              <a:off x="6560800" y="3856775"/>
              <a:ext cx="62200" cy="53250"/>
            </a:xfrm>
            <a:custGeom>
              <a:rect b="b" l="l" r="r" t="t"/>
              <a:pathLst>
                <a:path extrusionOk="0" h="2130" w="2488">
                  <a:moveTo>
                    <a:pt x="1065" y="1"/>
                  </a:moveTo>
                  <a:cubicBezTo>
                    <a:pt x="480" y="1"/>
                    <a:pt x="0" y="472"/>
                    <a:pt x="0" y="1066"/>
                  </a:cubicBezTo>
                  <a:cubicBezTo>
                    <a:pt x="0" y="1704"/>
                    <a:pt x="524" y="2129"/>
                    <a:pt x="1073" y="2129"/>
                  </a:cubicBezTo>
                  <a:cubicBezTo>
                    <a:pt x="1335" y="2129"/>
                    <a:pt x="1603" y="2032"/>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6"/>
            <p:cNvSpPr/>
            <p:nvPr/>
          </p:nvSpPr>
          <p:spPr>
            <a:xfrm>
              <a:off x="6560800" y="3780375"/>
              <a:ext cx="62400" cy="53425"/>
            </a:xfrm>
            <a:custGeom>
              <a:rect b="b" l="l" r="r" t="t"/>
              <a:pathLst>
                <a:path extrusionOk="0" h="2137" w="2496">
                  <a:moveTo>
                    <a:pt x="1065" y="0"/>
                  </a:moveTo>
                  <a:cubicBezTo>
                    <a:pt x="480" y="0"/>
                    <a:pt x="0" y="480"/>
                    <a:pt x="0" y="1065"/>
                  </a:cubicBezTo>
                  <a:cubicBezTo>
                    <a:pt x="0" y="1709"/>
                    <a:pt x="529" y="2137"/>
                    <a:pt x="1077" y="2137"/>
                  </a:cubicBezTo>
                  <a:cubicBezTo>
                    <a:pt x="1339" y="2137"/>
                    <a:pt x="1606" y="2039"/>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6"/>
            <p:cNvSpPr/>
            <p:nvPr/>
          </p:nvSpPr>
          <p:spPr>
            <a:xfrm>
              <a:off x="6484575" y="4237450"/>
              <a:ext cx="62425" cy="53425"/>
            </a:xfrm>
            <a:custGeom>
              <a:rect b="b" l="l" r="r" t="t"/>
              <a:pathLst>
                <a:path extrusionOk="0" h="2137" w="2497">
                  <a:moveTo>
                    <a:pt x="1065" y="0"/>
                  </a:moveTo>
                  <a:cubicBezTo>
                    <a:pt x="480" y="8"/>
                    <a:pt x="1" y="480"/>
                    <a:pt x="1" y="1073"/>
                  </a:cubicBezTo>
                  <a:cubicBezTo>
                    <a:pt x="1" y="1711"/>
                    <a:pt x="525" y="2137"/>
                    <a:pt x="1073" y="2137"/>
                  </a:cubicBezTo>
                  <a:cubicBezTo>
                    <a:pt x="1335" y="2137"/>
                    <a:pt x="1603" y="2040"/>
                    <a:pt x="1822" y="1821"/>
                  </a:cubicBezTo>
                  <a:cubicBezTo>
                    <a:pt x="2496" y="1155"/>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6"/>
            <p:cNvSpPr/>
            <p:nvPr/>
          </p:nvSpPr>
          <p:spPr>
            <a:xfrm>
              <a:off x="6484575" y="3780375"/>
              <a:ext cx="62425" cy="53425"/>
            </a:xfrm>
            <a:custGeom>
              <a:rect b="b" l="l" r="r" t="t"/>
              <a:pathLst>
                <a:path extrusionOk="0" h="2137" w="2497">
                  <a:moveTo>
                    <a:pt x="1065" y="0"/>
                  </a:moveTo>
                  <a:cubicBezTo>
                    <a:pt x="480" y="0"/>
                    <a:pt x="1" y="480"/>
                    <a:pt x="1" y="1065"/>
                  </a:cubicBezTo>
                  <a:cubicBezTo>
                    <a:pt x="1" y="1709"/>
                    <a:pt x="529" y="2137"/>
                    <a:pt x="1078" y="2137"/>
                  </a:cubicBezTo>
                  <a:cubicBezTo>
                    <a:pt x="1340" y="2137"/>
                    <a:pt x="1606" y="2039"/>
                    <a:pt x="1822"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6"/>
            <p:cNvSpPr/>
            <p:nvPr/>
          </p:nvSpPr>
          <p:spPr>
            <a:xfrm>
              <a:off x="6484575" y="3704150"/>
              <a:ext cx="62425" cy="53450"/>
            </a:xfrm>
            <a:custGeom>
              <a:rect b="b" l="l" r="r" t="t"/>
              <a:pathLst>
                <a:path extrusionOk="0" h="2138" w="2497">
                  <a:moveTo>
                    <a:pt x="1065" y="1"/>
                  </a:moveTo>
                  <a:cubicBezTo>
                    <a:pt x="480" y="1"/>
                    <a:pt x="1" y="480"/>
                    <a:pt x="1" y="1066"/>
                  </a:cubicBezTo>
                  <a:cubicBezTo>
                    <a:pt x="1" y="1709"/>
                    <a:pt x="526" y="2137"/>
                    <a:pt x="1074" y="2137"/>
                  </a:cubicBezTo>
                  <a:cubicBezTo>
                    <a:pt x="1336" y="2137"/>
                    <a:pt x="1603" y="2040"/>
                    <a:pt x="1822"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6"/>
            <p:cNvSpPr/>
            <p:nvPr/>
          </p:nvSpPr>
          <p:spPr>
            <a:xfrm>
              <a:off x="6408350" y="4237450"/>
              <a:ext cx="62425" cy="53425"/>
            </a:xfrm>
            <a:custGeom>
              <a:rect b="b" l="l" r="r" t="t"/>
              <a:pathLst>
                <a:path extrusionOk="0" h="2137" w="2497">
                  <a:moveTo>
                    <a:pt x="1074" y="0"/>
                  </a:moveTo>
                  <a:cubicBezTo>
                    <a:pt x="481" y="8"/>
                    <a:pt x="9" y="480"/>
                    <a:pt x="1" y="1073"/>
                  </a:cubicBezTo>
                  <a:cubicBezTo>
                    <a:pt x="1" y="1711"/>
                    <a:pt x="525" y="2137"/>
                    <a:pt x="1074" y="2137"/>
                  </a:cubicBezTo>
                  <a:cubicBezTo>
                    <a:pt x="1336" y="2137"/>
                    <a:pt x="1604" y="2040"/>
                    <a:pt x="1822" y="1821"/>
                  </a:cubicBezTo>
                  <a:cubicBezTo>
                    <a:pt x="2497" y="1155"/>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6"/>
            <p:cNvSpPr/>
            <p:nvPr/>
          </p:nvSpPr>
          <p:spPr>
            <a:xfrm>
              <a:off x="6408350" y="4161425"/>
              <a:ext cx="62425" cy="53300"/>
            </a:xfrm>
            <a:custGeom>
              <a:rect b="b" l="l" r="r" t="t"/>
              <a:pathLst>
                <a:path extrusionOk="0" h="2132" w="2497">
                  <a:moveTo>
                    <a:pt x="1074" y="1"/>
                  </a:moveTo>
                  <a:cubicBezTo>
                    <a:pt x="481" y="1"/>
                    <a:pt x="1" y="472"/>
                    <a:pt x="1" y="1066"/>
                  </a:cubicBezTo>
                  <a:cubicBezTo>
                    <a:pt x="1" y="1708"/>
                    <a:pt x="527" y="2131"/>
                    <a:pt x="1074" y="2131"/>
                  </a:cubicBezTo>
                  <a:cubicBezTo>
                    <a:pt x="1337" y="2131"/>
                    <a:pt x="1605" y="2033"/>
                    <a:pt x="1822" y="1814"/>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6"/>
            <p:cNvSpPr/>
            <p:nvPr/>
          </p:nvSpPr>
          <p:spPr>
            <a:xfrm>
              <a:off x="6408350" y="3780375"/>
              <a:ext cx="62425" cy="53425"/>
            </a:xfrm>
            <a:custGeom>
              <a:rect b="b" l="l" r="r" t="t"/>
              <a:pathLst>
                <a:path extrusionOk="0" h="2137" w="2497">
                  <a:moveTo>
                    <a:pt x="1074" y="0"/>
                  </a:moveTo>
                  <a:cubicBezTo>
                    <a:pt x="481" y="0"/>
                    <a:pt x="1" y="480"/>
                    <a:pt x="1" y="1065"/>
                  </a:cubicBezTo>
                  <a:cubicBezTo>
                    <a:pt x="1" y="1709"/>
                    <a:pt x="530" y="2137"/>
                    <a:pt x="1081" y="2137"/>
                  </a:cubicBezTo>
                  <a:cubicBezTo>
                    <a:pt x="1344" y="2137"/>
                    <a:pt x="1612" y="2039"/>
                    <a:pt x="1830" y="1821"/>
                  </a:cubicBezTo>
                  <a:cubicBezTo>
                    <a:pt x="2497" y="1146"/>
                    <a:pt x="2025"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6"/>
            <p:cNvSpPr/>
            <p:nvPr/>
          </p:nvSpPr>
          <p:spPr>
            <a:xfrm>
              <a:off x="6408350" y="3704150"/>
              <a:ext cx="62425" cy="53450"/>
            </a:xfrm>
            <a:custGeom>
              <a:rect b="b" l="l" r="r" t="t"/>
              <a:pathLst>
                <a:path extrusionOk="0" h="2138" w="2497">
                  <a:moveTo>
                    <a:pt x="1074" y="1"/>
                  </a:moveTo>
                  <a:cubicBezTo>
                    <a:pt x="481" y="1"/>
                    <a:pt x="9" y="480"/>
                    <a:pt x="1" y="1066"/>
                  </a:cubicBezTo>
                  <a:cubicBezTo>
                    <a:pt x="1" y="1709"/>
                    <a:pt x="526" y="2137"/>
                    <a:pt x="1075" y="2137"/>
                  </a:cubicBezTo>
                  <a:cubicBezTo>
                    <a:pt x="1337" y="2137"/>
                    <a:pt x="1604"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6"/>
            <p:cNvSpPr/>
            <p:nvPr/>
          </p:nvSpPr>
          <p:spPr>
            <a:xfrm>
              <a:off x="6332350" y="4161425"/>
              <a:ext cx="62225" cy="53300"/>
            </a:xfrm>
            <a:custGeom>
              <a:rect b="b" l="l" r="r" t="t"/>
              <a:pathLst>
                <a:path extrusionOk="0" h="2132" w="2489">
                  <a:moveTo>
                    <a:pt x="1066" y="1"/>
                  </a:moveTo>
                  <a:cubicBezTo>
                    <a:pt x="472" y="1"/>
                    <a:pt x="1" y="472"/>
                    <a:pt x="1" y="1066"/>
                  </a:cubicBezTo>
                  <a:cubicBezTo>
                    <a:pt x="1" y="1708"/>
                    <a:pt x="523" y="2131"/>
                    <a:pt x="1067" y="2131"/>
                  </a:cubicBezTo>
                  <a:cubicBezTo>
                    <a:pt x="1329" y="2131"/>
                    <a:pt x="1597" y="2033"/>
                    <a:pt x="1813" y="1814"/>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6"/>
            <p:cNvSpPr/>
            <p:nvPr/>
          </p:nvSpPr>
          <p:spPr>
            <a:xfrm>
              <a:off x="6332350" y="4085225"/>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7"/>
                    <a:pt x="1813" y="1821"/>
                  </a:cubicBezTo>
                  <a:cubicBezTo>
                    <a:pt x="2488" y="1147"/>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6"/>
            <p:cNvSpPr/>
            <p:nvPr/>
          </p:nvSpPr>
          <p:spPr>
            <a:xfrm>
              <a:off x="6332350" y="3780375"/>
              <a:ext cx="62425" cy="53425"/>
            </a:xfrm>
            <a:custGeom>
              <a:rect b="b" l="l" r="r" t="t"/>
              <a:pathLst>
                <a:path extrusionOk="0" h="2137" w="2497">
                  <a:moveTo>
                    <a:pt x="1066" y="0"/>
                  </a:moveTo>
                  <a:cubicBezTo>
                    <a:pt x="472" y="0"/>
                    <a:pt x="1" y="480"/>
                    <a:pt x="1" y="1065"/>
                  </a:cubicBezTo>
                  <a:cubicBezTo>
                    <a:pt x="1" y="1709"/>
                    <a:pt x="526" y="2137"/>
                    <a:pt x="1074" y="2137"/>
                  </a:cubicBezTo>
                  <a:cubicBezTo>
                    <a:pt x="1336" y="2137"/>
                    <a:pt x="1604" y="2039"/>
                    <a:pt x="1822" y="1821"/>
                  </a:cubicBezTo>
                  <a:cubicBezTo>
                    <a:pt x="2496"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6"/>
            <p:cNvSpPr/>
            <p:nvPr/>
          </p:nvSpPr>
          <p:spPr>
            <a:xfrm>
              <a:off x="6332350" y="3704150"/>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3"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6"/>
            <p:cNvSpPr/>
            <p:nvPr/>
          </p:nvSpPr>
          <p:spPr>
            <a:xfrm>
              <a:off x="6256150" y="4085225"/>
              <a:ext cx="62200" cy="53350"/>
            </a:xfrm>
            <a:custGeom>
              <a:rect b="b" l="l" r="r" t="t"/>
              <a:pathLst>
                <a:path extrusionOk="0" h="2134" w="2488">
                  <a:moveTo>
                    <a:pt x="1065" y="0"/>
                  </a:moveTo>
                  <a:cubicBezTo>
                    <a:pt x="480" y="0"/>
                    <a:pt x="0" y="480"/>
                    <a:pt x="0" y="1065"/>
                  </a:cubicBezTo>
                  <a:cubicBezTo>
                    <a:pt x="0" y="1709"/>
                    <a:pt x="525" y="2133"/>
                    <a:pt x="1071" y="2133"/>
                  </a:cubicBezTo>
                  <a:cubicBezTo>
                    <a:pt x="1332" y="2133"/>
                    <a:pt x="1598" y="2037"/>
                    <a:pt x="1813" y="1821"/>
                  </a:cubicBezTo>
                  <a:cubicBezTo>
                    <a:pt x="2488" y="1147"/>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6"/>
            <p:cNvSpPr/>
            <p:nvPr/>
          </p:nvSpPr>
          <p:spPr>
            <a:xfrm>
              <a:off x="6256150" y="3704150"/>
              <a:ext cx="62200" cy="53450"/>
            </a:xfrm>
            <a:custGeom>
              <a:rect b="b" l="l" r="r" t="t"/>
              <a:pathLst>
                <a:path extrusionOk="0" h="2138" w="2488">
                  <a:moveTo>
                    <a:pt x="1065" y="1"/>
                  </a:moveTo>
                  <a:cubicBezTo>
                    <a:pt x="480" y="1"/>
                    <a:pt x="0" y="480"/>
                    <a:pt x="0" y="1066"/>
                  </a:cubicBezTo>
                  <a:cubicBezTo>
                    <a:pt x="0" y="1709"/>
                    <a:pt x="525" y="2137"/>
                    <a:pt x="1071" y="2137"/>
                  </a:cubicBezTo>
                  <a:cubicBezTo>
                    <a:pt x="1332" y="2137"/>
                    <a:pt x="1597" y="2040"/>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6"/>
            <p:cNvSpPr/>
            <p:nvPr/>
          </p:nvSpPr>
          <p:spPr>
            <a:xfrm>
              <a:off x="6256150" y="3627950"/>
              <a:ext cx="62200" cy="53425"/>
            </a:xfrm>
            <a:custGeom>
              <a:rect b="b" l="l" r="r" t="t"/>
              <a:pathLst>
                <a:path extrusionOk="0" h="2137" w="2488">
                  <a:moveTo>
                    <a:pt x="1065" y="0"/>
                  </a:moveTo>
                  <a:cubicBezTo>
                    <a:pt x="472" y="8"/>
                    <a:pt x="0" y="480"/>
                    <a:pt x="0" y="1073"/>
                  </a:cubicBezTo>
                  <a:cubicBezTo>
                    <a:pt x="0" y="1711"/>
                    <a:pt x="524" y="2137"/>
                    <a:pt x="1070" y="2137"/>
                  </a:cubicBezTo>
                  <a:cubicBezTo>
                    <a:pt x="1331" y="2137"/>
                    <a:pt x="1597" y="2039"/>
                    <a:pt x="1813" y="1821"/>
                  </a:cubicBezTo>
                  <a:cubicBezTo>
                    <a:pt x="2488"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6"/>
            <p:cNvSpPr/>
            <p:nvPr/>
          </p:nvSpPr>
          <p:spPr>
            <a:xfrm>
              <a:off x="6179925" y="4085225"/>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7"/>
                    <a:pt x="1821" y="1821"/>
                  </a:cubicBezTo>
                  <a:cubicBezTo>
                    <a:pt x="2488" y="1147"/>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6"/>
            <p:cNvSpPr/>
            <p:nvPr/>
          </p:nvSpPr>
          <p:spPr>
            <a:xfrm>
              <a:off x="6179925" y="3627950"/>
              <a:ext cx="62225" cy="53425"/>
            </a:xfrm>
            <a:custGeom>
              <a:rect b="b" l="l" r="r" t="t"/>
              <a:pathLst>
                <a:path extrusionOk="0" h="2137" w="2489">
                  <a:moveTo>
                    <a:pt x="1065" y="0"/>
                  </a:moveTo>
                  <a:cubicBezTo>
                    <a:pt x="480" y="8"/>
                    <a:pt x="0" y="480"/>
                    <a:pt x="0" y="1073"/>
                  </a:cubicBezTo>
                  <a:cubicBezTo>
                    <a:pt x="0" y="1711"/>
                    <a:pt x="525" y="2137"/>
                    <a:pt x="1073" y="2137"/>
                  </a:cubicBezTo>
                  <a:cubicBezTo>
                    <a:pt x="1335" y="2137"/>
                    <a:pt x="1603" y="2039"/>
                    <a:pt x="1821" y="1821"/>
                  </a:cubicBezTo>
                  <a:cubicBezTo>
                    <a:pt x="2488" y="1154"/>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6"/>
            <p:cNvSpPr/>
            <p:nvPr/>
          </p:nvSpPr>
          <p:spPr>
            <a:xfrm>
              <a:off x="6103700" y="4085225"/>
              <a:ext cx="62425" cy="53350"/>
            </a:xfrm>
            <a:custGeom>
              <a:rect b="b" l="l" r="r" t="t"/>
              <a:pathLst>
                <a:path extrusionOk="0" h="2134" w="2497">
                  <a:moveTo>
                    <a:pt x="1066" y="0"/>
                  </a:moveTo>
                  <a:cubicBezTo>
                    <a:pt x="481" y="0"/>
                    <a:pt x="9" y="480"/>
                    <a:pt x="1" y="1065"/>
                  </a:cubicBezTo>
                  <a:cubicBezTo>
                    <a:pt x="1" y="1709"/>
                    <a:pt x="526" y="2133"/>
                    <a:pt x="1075" y="2133"/>
                  </a:cubicBezTo>
                  <a:cubicBezTo>
                    <a:pt x="1337" y="2133"/>
                    <a:pt x="1604" y="2037"/>
                    <a:pt x="1822" y="1821"/>
                  </a:cubicBezTo>
                  <a:cubicBezTo>
                    <a:pt x="2497" y="1147"/>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6"/>
            <p:cNvSpPr/>
            <p:nvPr/>
          </p:nvSpPr>
          <p:spPr>
            <a:xfrm>
              <a:off x="6103700" y="3704150"/>
              <a:ext cx="62425" cy="53450"/>
            </a:xfrm>
            <a:custGeom>
              <a:rect b="b" l="l" r="r" t="t"/>
              <a:pathLst>
                <a:path extrusionOk="0" h="2138" w="2497">
                  <a:moveTo>
                    <a:pt x="1066" y="1"/>
                  </a:moveTo>
                  <a:cubicBezTo>
                    <a:pt x="481" y="1"/>
                    <a:pt x="9"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6"/>
            <p:cNvSpPr/>
            <p:nvPr/>
          </p:nvSpPr>
          <p:spPr>
            <a:xfrm>
              <a:off x="6027500" y="4085225"/>
              <a:ext cx="62425" cy="53350"/>
            </a:xfrm>
            <a:custGeom>
              <a:rect b="b" l="l" r="r" t="t"/>
              <a:pathLst>
                <a:path extrusionOk="0" h="2134" w="2497">
                  <a:moveTo>
                    <a:pt x="1073" y="0"/>
                  </a:moveTo>
                  <a:cubicBezTo>
                    <a:pt x="480" y="0"/>
                    <a:pt x="9" y="480"/>
                    <a:pt x="0" y="1065"/>
                  </a:cubicBezTo>
                  <a:cubicBezTo>
                    <a:pt x="0" y="1709"/>
                    <a:pt x="529" y="2133"/>
                    <a:pt x="1078" y="2133"/>
                  </a:cubicBezTo>
                  <a:cubicBezTo>
                    <a:pt x="1340" y="2133"/>
                    <a:pt x="1606" y="2037"/>
                    <a:pt x="1821" y="1821"/>
                  </a:cubicBezTo>
                  <a:cubicBezTo>
                    <a:pt x="2496" y="1147"/>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6"/>
            <p:cNvSpPr/>
            <p:nvPr/>
          </p:nvSpPr>
          <p:spPr>
            <a:xfrm>
              <a:off x="6027500" y="3780375"/>
              <a:ext cx="62425" cy="53425"/>
            </a:xfrm>
            <a:custGeom>
              <a:rect b="b" l="l" r="r" t="t"/>
              <a:pathLst>
                <a:path extrusionOk="0" h="2137" w="2497">
                  <a:moveTo>
                    <a:pt x="1073" y="0"/>
                  </a:moveTo>
                  <a:cubicBezTo>
                    <a:pt x="480" y="0"/>
                    <a:pt x="9" y="480"/>
                    <a:pt x="0" y="1065"/>
                  </a:cubicBezTo>
                  <a:cubicBezTo>
                    <a:pt x="0" y="1709"/>
                    <a:pt x="529" y="2137"/>
                    <a:pt x="1080" y="2137"/>
                  </a:cubicBezTo>
                  <a:cubicBezTo>
                    <a:pt x="1343" y="2137"/>
                    <a:pt x="1611" y="2039"/>
                    <a:pt x="1830" y="1821"/>
                  </a:cubicBezTo>
                  <a:cubicBezTo>
                    <a:pt x="2496" y="1146"/>
                    <a:pt x="2025"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6"/>
            <p:cNvSpPr/>
            <p:nvPr/>
          </p:nvSpPr>
          <p:spPr>
            <a:xfrm>
              <a:off x="6027500" y="3704150"/>
              <a:ext cx="62425" cy="53450"/>
            </a:xfrm>
            <a:custGeom>
              <a:rect b="b" l="l" r="r" t="t"/>
              <a:pathLst>
                <a:path extrusionOk="0" h="2138" w="2497">
                  <a:moveTo>
                    <a:pt x="1073" y="1"/>
                  </a:moveTo>
                  <a:cubicBezTo>
                    <a:pt x="480" y="1"/>
                    <a:pt x="9" y="480"/>
                    <a:pt x="0" y="1066"/>
                  </a:cubicBezTo>
                  <a:cubicBezTo>
                    <a:pt x="0" y="1709"/>
                    <a:pt x="529" y="2137"/>
                    <a:pt x="1078" y="2137"/>
                  </a:cubicBezTo>
                  <a:cubicBezTo>
                    <a:pt x="1340" y="2137"/>
                    <a:pt x="1606" y="2040"/>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6"/>
            <p:cNvSpPr/>
            <p:nvPr/>
          </p:nvSpPr>
          <p:spPr>
            <a:xfrm>
              <a:off x="5951475" y="4085225"/>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7"/>
                    <a:pt x="1814" y="1821"/>
                  </a:cubicBezTo>
                  <a:cubicBezTo>
                    <a:pt x="2489" y="1147"/>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6"/>
            <p:cNvSpPr/>
            <p:nvPr/>
          </p:nvSpPr>
          <p:spPr>
            <a:xfrm>
              <a:off x="5951475" y="3856775"/>
              <a:ext cx="62225" cy="53250"/>
            </a:xfrm>
            <a:custGeom>
              <a:rect b="b" l="l" r="r" t="t"/>
              <a:pathLst>
                <a:path extrusionOk="0" h="2130" w="2489">
                  <a:moveTo>
                    <a:pt x="1066" y="1"/>
                  </a:moveTo>
                  <a:cubicBezTo>
                    <a:pt x="472" y="1"/>
                    <a:pt x="1" y="472"/>
                    <a:pt x="1" y="1066"/>
                  </a:cubicBezTo>
                  <a:cubicBezTo>
                    <a:pt x="1" y="1704"/>
                    <a:pt x="525" y="2129"/>
                    <a:pt x="1071" y="2129"/>
                  </a:cubicBezTo>
                  <a:cubicBezTo>
                    <a:pt x="1332" y="2129"/>
                    <a:pt x="1598" y="2032"/>
                    <a:pt x="1814" y="1814"/>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6"/>
            <p:cNvSpPr/>
            <p:nvPr/>
          </p:nvSpPr>
          <p:spPr>
            <a:xfrm>
              <a:off x="5951475" y="3780375"/>
              <a:ext cx="62425" cy="53425"/>
            </a:xfrm>
            <a:custGeom>
              <a:rect b="b" l="l" r="r" t="t"/>
              <a:pathLst>
                <a:path extrusionOk="0" h="2137" w="2497">
                  <a:moveTo>
                    <a:pt x="1066" y="0"/>
                  </a:moveTo>
                  <a:cubicBezTo>
                    <a:pt x="472" y="0"/>
                    <a:pt x="1" y="480"/>
                    <a:pt x="1" y="1065"/>
                  </a:cubicBezTo>
                  <a:cubicBezTo>
                    <a:pt x="1" y="1709"/>
                    <a:pt x="526" y="2137"/>
                    <a:pt x="1075" y="2137"/>
                  </a:cubicBezTo>
                  <a:cubicBezTo>
                    <a:pt x="1337" y="2137"/>
                    <a:pt x="1604" y="2039"/>
                    <a:pt x="1822" y="1821"/>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6"/>
            <p:cNvSpPr/>
            <p:nvPr/>
          </p:nvSpPr>
          <p:spPr>
            <a:xfrm>
              <a:off x="5875275" y="4085225"/>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7"/>
                    <a:pt x="1821" y="1821"/>
                  </a:cubicBezTo>
                  <a:cubicBezTo>
                    <a:pt x="2488" y="1147"/>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6"/>
            <p:cNvSpPr/>
            <p:nvPr/>
          </p:nvSpPr>
          <p:spPr>
            <a:xfrm>
              <a:off x="5875275" y="4009000"/>
              <a:ext cx="62225" cy="53350"/>
            </a:xfrm>
            <a:custGeom>
              <a:rect b="b" l="l" r="r" t="t"/>
              <a:pathLst>
                <a:path extrusionOk="0" h="2134" w="2489">
                  <a:moveTo>
                    <a:pt x="1065" y="1"/>
                  </a:moveTo>
                  <a:cubicBezTo>
                    <a:pt x="480" y="1"/>
                    <a:pt x="0" y="480"/>
                    <a:pt x="0" y="1066"/>
                  </a:cubicBezTo>
                  <a:cubicBezTo>
                    <a:pt x="0" y="1710"/>
                    <a:pt x="526" y="2134"/>
                    <a:pt x="1074" y="2134"/>
                  </a:cubicBezTo>
                  <a:cubicBezTo>
                    <a:pt x="1336" y="2134"/>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6"/>
            <p:cNvSpPr/>
            <p:nvPr/>
          </p:nvSpPr>
          <p:spPr>
            <a:xfrm>
              <a:off x="5875275" y="3932800"/>
              <a:ext cx="62225" cy="53425"/>
            </a:xfrm>
            <a:custGeom>
              <a:rect b="b" l="l" r="r" t="t"/>
              <a:pathLst>
                <a:path extrusionOk="0" h="2137" w="2489">
                  <a:moveTo>
                    <a:pt x="1065" y="0"/>
                  </a:moveTo>
                  <a:cubicBezTo>
                    <a:pt x="480" y="0"/>
                    <a:pt x="0" y="480"/>
                    <a:pt x="0" y="1065"/>
                  </a:cubicBezTo>
                  <a:cubicBezTo>
                    <a:pt x="0" y="1709"/>
                    <a:pt x="526" y="2137"/>
                    <a:pt x="1074" y="2137"/>
                  </a:cubicBezTo>
                  <a:cubicBezTo>
                    <a:pt x="1336" y="2137"/>
                    <a:pt x="1603" y="2039"/>
                    <a:pt x="1821" y="1821"/>
                  </a:cubicBezTo>
                  <a:cubicBezTo>
                    <a:pt x="2488" y="1155"/>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6"/>
            <p:cNvSpPr/>
            <p:nvPr/>
          </p:nvSpPr>
          <p:spPr>
            <a:xfrm>
              <a:off x="5875275" y="3856775"/>
              <a:ext cx="62225" cy="53250"/>
            </a:xfrm>
            <a:custGeom>
              <a:rect b="b" l="l" r="r" t="t"/>
              <a:pathLst>
                <a:path extrusionOk="0" h="2130" w="2489">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6"/>
            <p:cNvSpPr/>
            <p:nvPr/>
          </p:nvSpPr>
          <p:spPr>
            <a:xfrm>
              <a:off x="4504050" y="3856775"/>
              <a:ext cx="62200" cy="53250"/>
            </a:xfrm>
            <a:custGeom>
              <a:rect b="b" l="l" r="r" t="t"/>
              <a:pathLst>
                <a:path extrusionOk="0" h="2130" w="2488">
                  <a:moveTo>
                    <a:pt x="1065" y="1"/>
                  </a:moveTo>
                  <a:cubicBezTo>
                    <a:pt x="480" y="1"/>
                    <a:pt x="0" y="472"/>
                    <a:pt x="0" y="1066"/>
                  </a:cubicBezTo>
                  <a:cubicBezTo>
                    <a:pt x="0" y="1704"/>
                    <a:pt x="525" y="2129"/>
                    <a:pt x="1073" y="2129"/>
                  </a:cubicBezTo>
                  <a:cubicBezTo>
                    <a:pt x="1335" y="2129"/>
                    <a:pt x="1603" y="2032"/>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6"/>
            <p:cNvSpPr/>
            <p:nvPr/>
          </p:nvSpPr>
          <p:spPr>
            <a:xfrm>
              <a:off x="4504050" y="3780375"/>
              <a:ext cx="62400" cy="53425"/>
            </a:xfrm>
            <a:custGeom>
              <a:rect b="b" l="l" r="r" t="t"/>
              <a:pathLst>
                <a:path extrusionOk="0" h="2137" w="2496">
                  <a:moveTo>
                    <a:pt x="1065" y="0"/>
                  </a:moveTo>
                  <a:cubicBezTo>
                    <a:pt x="480" y="0"/>
                    <a:pt x="0" y="480"/>
                    <a:pt x="0" y="1065"/>
                  </a:cubicBezTo>
                  <a:cubicBezTo>
                    <a:pt x="0" y="1709"/>
                    <a:pt x="529" y="2137"/>
                    <a:pt x="1077" y="2137"/>
                  </a:cubicBezTo>
                  <a:cubicBezTo>
                    <a:pt x="1339" y="2137"/>
                    <a:pt x="1606" y="2039"/>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6"/>
            <p:cNvSpPr/>
            <p:nvPr/>
          </p:nvSpPr>
          <p:spPr>
            <a:xfrm>
              <a:off x="4504050" y="3704150"/>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6"/>
            <p:cNvSpPr/>
            <p:nvPr/>
          </p:nvSpPr>
          <p:spPr>
            <a:xfrm>
              <a:off x="4427825" y="3932800"/>
              <a:ext cx="62425" cy="53425"/>
            </a:xfrm>
            <a:custGeom>
              <a:rect b="b" l="l" r="r" t="t"/>
              <a:pathLst>
                <a:path extrusionOk="0" h="2137" w="2497">
                  <a:moveTo>
                    <a:pt x="1065" y="0"/>
                  </a:moveTo>
                  <a:cubicBezTo>
                    <a:pt x="480" y="8"/>
                    <a:pt x="9"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6"/>
            <p:cNvSpPr/>
            <p:nvPr/>
          </p:nvSpPr>
          <p:spPr>
            <a:xfrm>
              <a:off x="4427825" y="3856775"/>
              <a:ext cx="62350" cy="53250"/>
            </a:xfrm>
            <a:custGeom>
              <a:rect b="b" l="l" r="r" t="t"/>
              <a:pathLst>
                <a:path extrusionOk="0" h="2130" w="2494">
                  <a:moveTo>
                    <a:pt x="1075" y="1"/>
                  </a:moveTo>
                  <a:cubicBezTo>
                    <a:pt x="1072" y="1"/>
                    <a:pt x="1069" y="1"/>
                    <a:pt x="1065" y="1"/>
                  </a:cubicBezTo>
                  <a:cubicBezTo>
                    <a:pt x="480" y="1"/>
                    <a:pt x="9" y="472"/>
                    <a:pt x="1" y="1066"/>
                  </a:cubicBezTo>
                  <a:cubicBezTo>
                    <a:pt x="1" y="1704"/>
                    <a:pt x="525" y="2129"/>
                    <a:pt x="1073" y="2129"/>
                  </a:cubicBezTo>
                  <a:cubicBezTo>
                    <a:pt x="1335" y="2129"/>
                    <a:pt x="1603" y="2032"/>
                    <a:pt x="1822" y="1814"/>
                  </a:cubicBezTo>
                  <a:cubicBezTo>
                    <a:pt x="2494" y="1149"/>
                    <a:pt x="2020" y="1"/>
                    <a:pt x="107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6"/>
            <p:cNvSpPr/>
            <p:nvPr/>
          </p:nvSpPr>
          <p:spPr>
            <a:xfrm>
              <a:off x="4427825" y="3780375"/>
              <a:ext cx="62425" cy="53425"/>
            </a:xfrm>
            <a:custGeom>
              <a:rect b="b" l="l" r="r" t="t"/>
              <a:pathLst>
                <a:path extrusionOk="0" h="2137" w="2497">
                  <a:moveTo>
                    <a:pt x="1065" y="0"/>
                  </a:moveTo>
                  <a:cubicBezTo>
                    <a:pt x="480" y="0"/>
                    <a:pt x="1" y="480"/>
                    <a:pt x="1" y="1065"/>
                  </a:cubicBezTo>
                  <a:cubicBezTo>
                    <a:pt x="1" y="1709"/>
                    <a:pt x="529" y="2137"/>
                    <a:pt x="1080" y="2137"/>
                  </a:cubicBezTo>
                  <a:cubicBezTo>
                    <a:pt x="1343" y="2137"/>
                    <a:pt x="1612" y="2039"/>
                    <a:pt x="1830"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6"/>
            <p:cNvSpPr/>
            <p:nvPr/>
          </p:nvSpPr>
          <p:spPr>
            <a:xfrm>
              <a:off x="4351600" y="3171075"/>
              <a:ext cx="62425" cy="53350"/>
            </a:xfrm>
            <a:custGeom>
              <a:rect b="b" l="l" r="r" t="t"/>
              <a:pathLst>
                <a:path extrusionOk="0" h="2134" w="2497">
                  <a:moveTo>
                    <a:pt x="1074" y="0"/>
                  </a:moveTo>
                  <a:cubicBezTo>
                    <a:pt x="481" y="0"/>
                    <a:pt x="9" y="472"/>
                    <a:pt x="1" y="1065"/>
                  </a:cubicBezTo>
                  <a:cubicBezTo>
                    <a:pt x="1" y="1709"/>
                    <a:pt x="530" y="2133"/>
                    <a:pt x="1079" y="2133"/>
                  </a:cubicBezTo>
                  <a:cubicBezTo>
                    <a:pt x="1340" y="2133"/>
                    <a:pt x="1607" y="2037"/>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6"/>
            <p:cNvSpPr/>
            <p:nvPr/>
          </p:nvSpPr>
          <p:spPr>
            <a:xfrm>
              <a:off x="4351600" y="3247075"/>
              <a:ext cx="62425" cy="53450"/>
            </a:xfrm>
            <a:custGeom>
              <a:rect b="b" l="l" r="r" t="t"/>
              <a:pathLst>
                <a:path extrusionOk="0" h="2138" w="2497">
                  <a:moveTo>
                    <a:pt x="1074" y="1"/>
                  </a:moveTo>
                  <a:cubicBezTo>
                    <a:pt x="481" y="9"/>
                    <a:pt x="9" y="480"/>
                    <a:pt x="1" y="1074"/>
                  </a:cubicBezTo>
                  <a:cubicBezTo>
                    <a:pt x="1" y="1712"/>
                    <a:pt x="529" y="2137"/>
                    <a:pt x="1077" y="2137"/>
                  </a:cubicBezTo>
                  <a:cubicBezTo>
                    <a:pt x="1339" y="2137"/>
                    <a:pt x="1606" y="2040"/>
                    <a:pt x="1822" y="1822"/>
                  </a:cubicBezTo>
                  <a:cubicBezTo>
                    <a:pt x="2497"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6"/>
            <p:cNvSpPr/>
            <p:nvPr/>
          </p:nvSpPr>
          <p:spPr>
            <a:xfrm>
              <a:off x="3970950" y="2790200"/>
              <a:ext cx="62225" cy="53350"/>
            </a:xfrm>
            <a:custGeom>
              <a:rect b="b" l="l" r="r" t="t"/>
              <a:pathLst>
                <a:path extrusionOk="0" h="2134" w="2489">
                  <a:moveTo>
                    <a:pt x="1065" y="1"/>
                  </a:moveTo>
                  <a:cubicBezTo>
                    <a:pt x="472" y="1"/>
                    <a:pt x="1" y="480"/>
                    <a:pt x="1" y="1066"/>
                  </a:cubicBezTo>
                  <a:cubicBezTo>
                    <a:pt x="1" y="1709"/>
                    <a:pt x="526" y="2134"/>
                    <a:pt x="1072" y="2134"/>
                  </a:cubicBezTo>
                  <a:cubicBezTo>
                    <a:pt x="1333" y="2134"/>
                    <a:pt x="1598" y="2037"/>
                    <a:pt x="1813"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6"/>
            <p:cNvSpPr/>
            <p:nvPr/>
          </p:nvSpPr>
          <p:spPr>
            <a:xfrm>
              <a:off x="3970950" y="2866425"/>
              <a:ext cx="62225" cy="53275"/>
            </a:xfrm>
            <a:custGeom>
              <a:rect b="b" l="l" r="r" t="t"/>
              <a:pathLst>
                <a:path extrusionOk="0" h="2131" w="2489">
                  <a:moveTo>
                    <a:pt x="1065" y="0"/>
                  </a:moveTo>
                  <a:cubicBezTo>
                    <a:pt x="472" y="0"/>
                    <a:pt x="1" y="472"/>
                    <a:pt x="1" y="1065"/>
                  </a:cubicBezTo>
                  <a:cubicBezTo>
                    <a:pt x="1" y="1707"/>
                    <a:pt x="523" y="2131"/>
                    <a:pt x="1067" y="2131"/>
                  </a:cubicBezTo>
                  <a:cubicBezTo>
                    <a:pt x="1329" y="2131"/>
                    <a:pt x="1597" y="2032"/>
                    <a:pt x="1813" y="1813"/>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6"/>
            <p:cNvSpPr/>
            <p:nvPr/>
          </p:nvSpPr>
          <p:spPr>
            <a:xfrm>
              <a:off x="3970950" y="2942425"/>
              <a:ext cx="62225" cy="53450"/>
            </a:xfrm>
            <a:custGeom>
              <a:rect b="b" l="l" r="r" t="t"/>
              <a:pathLst>
                <a:path extrusionOk="0" h="2138" w="2489">
                  <a:moveTo>
                    <a:pt x="1065" y="1"/>
                  </a:moveTo>
                  <a:cubicBezTo>
                    <a:pt x="472" y="1"/>
                    <a:pt x="1" y="480"/>
                    <a:pt x="1" y="1066"/>
                  </a:cubicBezTo>
                  <a:cubicBezTo>
                    <a:pt x="1" y="1709"/>
                    <a:pt x="526" y="2137"/>
                    <a:pt x="1072" y="2137"/>
                  </a:cubicBezTo>
                  <a:cubicBezTo>
                    <a:pt x="1332" y="2137"/>
                    <a:pt x="1598" y="2040"/>
                    <a:pt x="1813" y="1822"/>
                  </a:cubicBezTo>
                  <a:cubicBezTo>
                    <a:pt x="2488"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6"/>
            <p:cNvSpPr/>
            <p:nvPr/>
          </p:nvSpPr>
          <p:spPr>
            <a:xfrm>
              <a:off x="3970950" y="3018650"/>
              <a:ext cx="62225" cy="53425"/>
            </a:xfrm>
            <a:custGeom>
              <a:rect b="b" l="l" r="r" t="t"/>
              <a:pathLst>
                <a:path extrusionOk="0" h="2137" w="2489">
                  <a:moveTo>
                    <a:pt x="1065" y="0"/>
                  </a:moveTo>
                  <a:cubicBezTo>
                    <a:pt x="472" y="0"/>
                    <a:pt x="1" y="480"/>
                    <a:pt x="1" y="1065"/>
                  </a:cubicBezTo>
                  <a:cubicBezTo>
                    <a:pt x="1" y="1709"/>
                    <a:pt x="526" y="2137"/>
                    <a:pt x="1072" y="2137"/>
                  </a:cubicBezTo>
                  <a:cubicBezTo>
                    <a:pt x="1332" y="2137"/>
                    <a:pt x="1598" y="2039"/>
                    <a:pt x="1813"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6"/>
            <p:cNvSpPr/>
            <p:nvPr/>
          </p:nvSpPr>
          <p:spPr>
            <a:xfrm>
              <a:off x="3970950" y="3094850"/>
              <a:ext cx="62225" cy="53350"/>
            </a:xfrm>
            <a:custGeom>
              <a:rect b="b" l="l" r="r" t="t"/>
              <a:pathLst>
                <a:path extrusionOk="0" h="2134" w="2489">
                  <a:moveTo>
                    <a:pt x="1065" y="1"/>
                  </a:moveTo>
                  <a:cubicBezTo>
                    <a:pt x="472" y="1"/>
                    <a:pt x="1" y="480"/>
                    <a:pt x="1" y="1066"/>
                  </a:cubicBezTo>
                  <a:cubicBezTo>
                    <a:pt x="1" y="1709"/>
                    <a:pt x="526" y="2134"/>
                    <a:pt x="1072" y="2134"/>
                  </a:cubicBezTo>
                  <a:cubicBezTo>
                    <a:pt x="1333" y="2134"/>
                    <a:pt x="1598" y="2037"/>
                    <a:pt x="1813"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6"/>
            <p:cNvSpPr/>
            <p:nvPr/>
          </p:nvSpPr>
          <p:spPr>
            <a:xfrm>
              <a:off x="3970950" y="3171075"/>
              <a:ext cx="62225" cy="53350"/>
            </a:xfrm>
            <a:custGeom>
              <a:rect b="b" l="l" r="r" t="t"/>
              <a:pathLst>
                <a:path extrusionOk="0" h="2134" w="2489">
                  <a:moveTo>
                    <a:pt x="1065" y="0"/>
                  </a:moveTo>
                  <a:cubicBezTo>
                    <a:pt x="472" y="0"/>
                    <a:pt x="1" y="472"/>
                    <a:pt x="1" y="1065"/>
                  </a:cubicBezTo>
                  <a:cubicBezTo>
                    <a:pt x="1" y="1709"/>
                    <a:pt x="526" y="2133"/>
                    <a:pt x="1072" y="2133"/>
                  </a:cubicBezTo>
                  <a:cubicBezTo>
                    <a:pt x="1333" y="2133"/>
                    <a:pt x="1598" y="2037"/>
                    <a:pt x="1813"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6"/>
            <p:cNvSpPr/>
            <p:nvPr/>
          </p:nvSpPr>
          <p:spPr>
            <a:xfrm>
              <a:off x="3970950" y="3247075"/>
              <a:ext cx="62225" cy="53450"/>
            </a:xfrm>
            <a:custGeom>
              <a:rect b="b" l="l" r="r" t="t"/>
              <a:pathLst>
                <a:path extrusionOk="0" h="2138" w="2489">
                  <a:moveTo>
                    <a:pt x="1065" y="1"/>
                  </a:moveTo>
                  <a:cubicBezTo>
                    <a:pt x="472" y="9"/>
                    <a:pt x="1" y="480"/>
                    <a:pt x="1" y="1074"/>
                  </a:cubicBezTo>
                  <a:cubicBezTo>
                    <a:pt x="1" y="1712"/>
                    <a:pt x="525" y="2137"/>
                    <a:pt x="1071" y="2137"/>
                  </a:cubicBezTo>
                  <a:cubicBezTo>
                    <a:pt x="1332" y="2137"/>
                    <a:pt x="1598" y="2040"/>
                    <a:pt x="1813" y="1822"/>
                  </a:cubicBezTo>
                  <a:cubicBezTo>
                    <a:pt x="2488"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6"/>
            <p:cNvSpPr/>
            <p:nvPr/>
          </p:nvSpPr>
          <p:spPr>
            <a:xfrm>
              <a:off x="3970950" y="3323300"/>
              <a:ext cx="62225" cy="53425"/>
            </a:xfrm>
            <a:custGeom>
              <a:rect b="b" l="l" r="r" t="t"/>
              <a:pathLst>
                <a:path extrusionOk="0" h="2137" w="2489">
                  <a:moveTo>
                    <a:pt x="1065" y="0"/>
                  </a:moveTo>
                  <a:cubicBezTo>
                    <a:pt x="472" y="0"/>
                    <a:pt x="1" y="480"/>
                    <a:pt x="1" y="1065"/>
                  </a:cubicBezTo>
                  <a:cubicBezTo>
                    <a:pt x="1" y="1709"/>
                    <a:pt x="526" y="2137"/>
                    <a:pt x="1072" y="2137"/>
                  </a:cubicBezTo>
                  <a:cubicBezTo>
                    <a:pt x="1332" y="2137"/>
                    <a:pt x="1598" y="2039"/>
                    <a:pt x="1813" y="1821"/>
                  </a:cubicBezTo>
                  <a:cubicBezTo>
                    <a:pt x="2488" y="1154"/>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6"/>
            <p:cNvSpPr/>
            <p:nvPr/>
          </p:nvSpPr>
          <p:spPr>
            <a:xfrm>
              <a:off x="3970950" y="3399500"/>
              <a:ext cx="62225" cy="53350"/>
            </a:xfrm>
            <a:custGeom>
              <a:rect b="b" l="l" r="r" t="t"/>
              <a:pathLst>
                <a:path extrusionOk="0" h="2134" w="2489">
                  <a:moveTo>
                    <a:pt x="1065" y="1"/>
                  </a:moveTo>
                  <a:cubicBezTo>
                    <a:pt x="472" y="1"/>
                    <a:pt x="1" y="480"/>
                    <a:pt x="1" y="1066"/>
                  </a:cubicBezTo>
                  <a:cubicBezTo>
                    <a:pt x="1" y="1709"/>
                    <a:pt x="526" y="2134"/>
                    <a:pt x="1072" y="2134"/>
                  </a:cubicBezTo>
                  <a:cubicBezTo>
                    <a:pt x="1333" y="2134"/>
                    <a:pt x="1598" y="2037"/>
                    <a:pt x="1813"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6"/>
            <p:cNvSpPr/>
            <p:nvPr/>
          </p:nvSpPr>
          <p:spPr>
            <a:xfrm>
              <a:off x="3970950" y="3475725"/>
              <a:ext cx="62225" cy="53350"/>
            </a:xfrm>
            <a:custGeom>
              <a:rect b="b" l="l" r="r" t="t"/>
              <a:pathLst>
                <a:path extrusionOk="0" h="2134" w="2489">
                  <a:moveTo>
                    <a:pt x="1065" y="0"/>
                  </a:moveTo>
                  <a:cubicBezTo>
                    <a:pt x="472" y="0"/>
                    <a:pt x="1" y="472"/>
                    <a:pt x="1" y="1065"/>
                  </a:cubicBezTo>
                  <a:cubicBezTo>
                    <a:pt x="1" y="1709"/>
                    <a:pt x="526" y="2133"/>
                    <a:pt x="1072" y="2133"/>
                  </a:cubicBezTo>
                  <a:cubicBezTo>
                    <a:pt x="1333" y="2133"/>
                    <a:pt x="1598" y="2037"/>
                    <a:pt x="1813"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6"/>
            <p:cNvSpPr/>
            <p:nvPr/>
          </p:nvSpPr>
          <p:spPr>
            <a:xfrm>
              <a:off x="3970950" y="3551925"/>
              <a:ext cx="62225" cy="53250"/>
            </a:xfrm>
            <a:custGeom>
              <a:rect b="b" l="l" r="r" t="t"/>
              <a:pathLst>
                <a:path extrusionOk="0" h="2130" w="2489">
                  <a:moveTo>
                    <a:pt x="1065" y="1"/>
                  </a:moveTo>
                  <a:cubicBezTo>
                    <a:pt x="472" y="1"/>
                    <a:pt x="1" y="472"/>
                    <a:pt x="1" y="1066"/>
                  </a:cubicBezTo>
                  <a:cubicBezTo>
                    <a:pt x="1" y="1704"/>
                    <a:pt x="525" y="2129"/>
                    <a:pt x="1071" y="2129"/>
                  </a:cubicBezTo>
                  <a:cubicBezTo>
                    <a:pt x="1332" y="2129"/>
                    <a:pt x="1598" y="2032"/>
                    <a:pt x="1813" y="1814"/>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6"/>
            <p:cNvSpPr/>
            <p:nvPr/>
          </p:nvSpPr>
          <p:spPr>
            <a:xfrm>
              <a:off x="3970950" y="3627950"/>
              <a:ext cx="62225" cy="53425"/>
            </a:xfrm>
            <a:custGeom>
              <a:rect b="b" l="l" r="r" t="t"/>
              <a:pathLst>
                <a:path extrusionOk="0" h="2137" w="2489">
                  <a:moveTo>
                    <a:pt x="1065" y="0"/>
                  </a:moveTo>
                  <a:cubicBezTo>
                    <a:pt x="472" y="8"/>
                    <a:pt x="1" y="480"/>
                    <a:pt x="1" y="1073"/>
                  </a:cubicBezTo>
                  <a:cubicBezTo>
                    <a:pt x="1" y="1711"/>
                    <a:pt x="525" y="2137"/>
                    <a:pt x="1071" y="2137"/>
                  </a:cubicBezTo>
                  <a:cubicBezTo>
                    <a:pt x="1332" y="2137"/>
                    <a:pt x="1598" y="2039"/>
                    <a:pt x="1813" y="1821"/>
                  </a:cubicBezTo>
                  <a:cubicBezTo>
                    <a:pt x="2488" y="1154"/>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6"/>
            <p:cNvSpPr/>
            <p:nvPr/>
          </p:nvSpPr>
          <p:spPr>
            <a:xfrm>
              <a:off x="3970950" y="3704150"/>
              <a:ext cx="62225" cy="53450"/>
            </a:xfrm>
            <a:custGeom>
              <a:rect b="b" l="l" r="r" t="t"/>
              <a:pathLst>
                <a:path extrusionOk="0" h="2138" w="2489">
                  <a:moveTo>
                    <a:pt x="1065" y="1"/>
                  </a:moveTo>
                  <a:cubicBezTo>
                    <a:pt x="472" y="1"/>
                    <a:pt x="1" y="480"/>
                    <a:pt x="1" y="1066"/>
                  </a:cubicBezTo>
                  <a:cubicBezTo>
                    <a:pt x="1" y="1709"/>
                    <a:pt x="526" y="2137"/>
                    <a:pt x="1072" y="2137"/>
                  </a:cubicBezTo>
                  <a:cubicBezTo>
                    <a:pt x="1332" y="2137"/>
                    <a:pt x="1598" y="2040"/>
                    <a:pt x="1813"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6"/>
            <p:cNvSpPr/>
            <p:nvPr/>
          </p:nvSpPr>
          <p:spPr>
            <a:xfrm>
              <a:off x="3970950" y="3780375"/>
              <a:ext cx="62425" cy="53425"/>
            </a:xfrm>
            <a:custGeom>
              <a:rect b="b" l="l" r="r" t="t"/>
              <a:pathLst>
                <a:path extrusionOk="0" h="2137" w="2497">
                  <a:moveTo>
                    <a:pt x="1065" y="0"/>
                  </a:moveTo>
                  <a:cubicBezTo>
                    <a:pt x="472" y="0"/>
                    <a:pt x="1" y="480"/>
                    <a:pt x="1" y="1065"/>
                  </a:cubicBezTo>
                  <a:cubicBezTo>
                    <a:pt x="1" y="1709"/>
                    <a:pt x="526" y="2137"/>
                    <a:pt x="1074" y="2137"/>
                  </a:cubicBezTo>
                  <a:cubicBezTo>
                    <a:pt x="1336" y="2137"/>
                    <a:pt x="1603" y="2039"/>
                    <a:pt x="1822"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6"/>
            <p:cNvSpPr/>
            <p:nvPr/>
          </p:nvSpPr>
          <p:spPr>
            <a:xfrm>
              <a:off x="3970950" y="3856775"/>
              <a:ext cx="62225" cy="53250"/>
            </a:xfrm>
            <a:custGeom>
              <a:rect b="b" l="l" r="r" t="t"/>
              <a:pathLst>
                <a:path extrusionOk="0" h="2130" w="2489">
                  <a:moveTo>
                    <a:pt x="1065" y="1"/>
                  </a:moveTo>
                  <a:cubicBezTo>
                    <a:pt x="472" y="1"/>
                    <a:pt x="1" y="472"/>
                    <a:pt x="1" y="1066"/>
                  </a:cubicBezTo>
                  <a:cubicBezTo>
                    <a:pt x="1" y="1704"/>
                    <a:pt x="525" y="2129"/>
                    <a:pt x="1071" y="2129"/>
                  </a:cubicBezTo>
                  <a:cubicBezTo>
                    <a:pt x="1332" y="2129"/>
                    <a:pt x="1598" y="2032"/>
                    <a:pt x="1813" y="1814"/>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6"/>
            <p:cNvSpPr/>
            <p:nvPr/>
          </p:nvSpPr>
          <p:spPr>
            <a:xfrm>
              <a:off x="3970950" y="4009000"/>
              <a:ext cx="62225" cy="53350"/>
            </a:xfrm>
            <a:custGeom>
              <a:rect b="b" l="l" r="r" t="t"/>
              <a:pathLst>
                <a:path extrusionOk="0" h="2134" w="2489">
                  <a:moveTo>
                    <a:pt x="1065" y="1"/>
                  </a:moveTo>
                  <a:cubicBezTo>
                    <a:pt x="472" y="1"/>
                    <a:pt x="1" y="480"/>
                    <a:pt x="1" y="1066"/>
                  </a:cubicBezTo>
                  <a:cubicBezTo>
                    <a:pt x="1" y="1710"/>
                    <a:pt x="526" y="2134"/>
                    <a:pt x="1072" y="2134"/>
                  </a:cubicBezTo>
                  <a:cubicBezTo>
                    <a:pt x="1333" y="2134"/>
                    <a:pt x="1598" y="2037"/>
                    <a:pt x="1813"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6"/>
            <p:cNvSpPr/>
            <p:nvPr/>
          </p:nvSpPr>
          <p:spPr>
            <a:xfrm>
              <a:off x="4046950" y="2790200"/>
              <a:ext cx="62425" cy="53350"/>
            </a:xfrm>
            <a:custGeom>
              <a:rect b="b" l="l" r="r" t="t"/>
              <a:pathLst>
                <a:path extrusionOk="0" h="2134" w="2497">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6"/>
            <p:cNvSpPr/>
            <p:nvPr/>
          </p:nvSpPr>
          <p:spPr>
            <a:xfrm>
              <a:off x="4046950" y="2866425"/>
              <a:ext cx="62425" cy="53275"/>
            </a:xfrm>
            <a:custGeom>
              <a:rect b="b" l="l" r="r" t="t"/>
              <a:pathLst>
                <a:path extrusionOk="0" h="2131" w="2497">
                  <a:moveTo>
                    <a:pt x="1074" y="0"/>
                  </a:moveTo>
                  <a:cubicBezTo>
                    <a:pt x="481" y="0"/>
                    <a:pt x="9" y="472"/>
                    <a:pt x="1" y="1065"/>
                  </a:cubicBezTo>
                  <a:cubicBezTo>
                    <a:pt x="1" y="1707"/>
                    <a:pt x="527" y="2131"/>
                    <a:pt x="1074" y="2131"/>
                  </a:cubicBezTo>
                  <a:cubicBezTo>
                    <a:pt x="1337" y="2131"/>
                    <a:pt x="1605" y="2032"/>
                    <a:pt x="1822" y="1813"/>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6"/>
            <p:cNvSpPr/>
            <p:nvPr/>
          </p:nvSpPr>
          <p:spPr>
            <a:xfrm>
              <a:off x="4046950" y="2942425"/>
              <a:ext cx="62425" cy="53450"/>
            </a:xfrm>
            <a:custGeom>
              <a:rect b="b" l="l" r="r" t="t"/>
              <a:pathLst>
                <a:path extrusionOk="0" h="2138" w="2497">
                  <a:moveTo>
                    <a:pt x="1074" y="1"/>
                  </a:moveTo>
                  <a:cubicBezTo>
                    <a:pt x="481" y="9"/>
                    <a:pt x="9" y="480"/>
                    <a:pt x="1" y="1066"/>
                  </a:cubicBezTo>
                  <a:cubicBezTo>
                    <a:pt x="1" y="1709"/>
                    <a:pt x="530" y="2137"/>
                    <a:pt x="1078" y="2137"/>
                  </a:cubicBezTo>
                  <a:cubicBezTo>
                    <a:pt x="1340" y="2137"/>
                    <a:pt x="1607"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6"/>
            <p:cNvSpPr/>
            <p:nvPr/>
          </p:nvSpPr>
          <p:spPr>
            <a:xfrm>
              <a:off x="4046950" y="3018650"/>
              <a:ext cx="62425" cy="53425"/>
            </a:xfrm>
            <a:custGeom>
              <a:rect b="b" l="l" r="r" t="t"/>
              <a:pathLst>
                <a:path extrusionOk="0" h="2137" w="2497">
                  <a:moveTo>
                    <a:pt x="1074" y="0"/>
                  </a:moveTo>
                  <a:cubicBezTo>
                    <a:pt x="481" y="0"/>
                    <a:pt x="9" y="480"/>
                    <a:pt x="1" y="1065"/>
                  </a:cubicBezTo>
                  <a:cubicBezTo>
                    <a:pt x="1" y="1709"/>
                    <a:pt x="530" y="2137"/>
                    <a:pt x="1078" y="2137"/>
                  </a:cubicBezTo>
                  <a:cubicBezTo>
                    <a:pt x="1340" y="2137"/>
                    <a:pt x="1607" y="2039"/>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6"/>
            <p:cNvSpPr/>
            <p:nvPr/>
          </p:nvSpPr>
          <p:spPr>
            <a:xfrm>
              <a:off x="4046950" y="3094850"/>
              <a:ext cx="62425" cy="53350"/>
            </a:xfrm>
            <a:custGeom>
              <a:rect b="b" l="l" r="r" t="t"/>
              <a:pathLst>
                <a:path extrusionOk="0" h="2134" w="2497">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6"/>
            <p:cNvSpPr/>
            <p:nvPr/>
          </p:nvSpPr>
          <p:spPr>
            <a:xfrm>
              <a:off x="4046950" y="3171075"/>
              <a:ext cx="62425" cy="53275"/>
            </a:xfrm>
            <a:custGeom>
              <a:rect b="b" l="l" r="r" t="t"/>
              <a:pathLst>
                <a:path extrusionOk="0" h="2131" w="2497">
                  <a:moveTo>
                    <a:pt x="1074" y="0"/>
                  </a:moveTo>
                  <a:cubicBezTo>
                    <a:pt x="481" y="0"/>
                    <a:pt x="9" y="472"/>
                    <a:pt x="1" y="1065"/>
                  </a:cubicBezTo>
                  <a:cubicBezTo>
                    <a:pt x="1" y="1707"/>
                    <a:pt x="527" y="2131"/>
                    <a:pt x="1074" y="2131"/>
                  </a:cubicBezTo>
                  <a:cubicBezTo>
                    <a:pt x="1337" y="2131"/>
                    <a:pt x="1605" y="2032"/>
                    <a:pt x="1822" y="1813"/>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6"/>
            <p:cNvSpPr/>
            <p:nvPr/>
          </p:nvSpPr>
          <p:spPr>
            <a:xfrm>
              <a:off x="4046950" y="3247075"/>
              <a:ext cx="62425" cy="53450"/>
            </a:xfrm>
            <a:custGeom>
              <a:rect b="b" l="l" r="r" t="t"/>
              <a:pathLst>
                <a:path extrusionOk="0" h="2138" w="2497">
                  <a:moveTo>
                    <a:pt x="1074" y="1"/>
                  </a:moveTo>
                  <a:cubicBezTo>
                    <a:pt x="481" y="9"/>
                    <a:pt x="9" y="480"/>
                    <a:pt x="1" y="1074"/>
                  </a:cubicBezTo>
                  <a:cubicBezTo>
                    <a:pt x="1" y="1712"/>
                    <a:pt x="529" y="2137"/>
                    <a:pt x="1077" y="2137"/>
                  </a:cubicBezTo>
                  <a:cubicBezTo>
                    <a:pt x="1339" y="2137"/>
                    <a:pt x="1606" y="2040"/>
                    <a:pt x="1822" y="1822"/>
                  </a:cubicBezTo>
                  <a:cubicBezTo>
                    <a:pt x="2497"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6"/>
            <p:cNvSpPr/>
            <p:nvPr/>
          </p:nvSpPr>
          <p:spPr>
            <a:xfrm>
              <a:off x="4046950" y="3323300"/>
              <a:ext cx="62425" cy="53425"/>
            </a:xfrm>
            <a:custGeom>
              <a:rect b="b" l="l" r="r" t="t"/>
              <a:pathLst>
                <a:path extrusionOk="0" h="2137" w="2497">
                  <a:moveTo>
                    <a:pt x="1074" y="0"/>
                  </a:moveTo>
                  <a:cubicBezTo>
                    <a:pt x="481" y="8"/>
                    <a:pt x="9" y="480"/>
                    <a:pt x="1" y="1065"/>
                  </a:cubicBezTo>
                  <a:cubicBezTo>
                    <a:pt x="1" y="1709"/>
                    <a:pt x="526" y="2137"/>
                    <a:pt x="1075" y="2137"/>
                  </a:cubicBezTo>
                  <a:cubicBezTo>
                    <a:pt x="1337" y="2137"/>
                    <a:pt x="1604" y="2039"/>
                    <a:pt x="1822" y="1821"/>
                  </a:cubicBezTo>
                  <a:cubicBezTo>
                    <a:pt x="2497" y="1154"/>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6"/>
            <p:cNvSpPr/>
            <p:nvPr/>
          </p:nvSpPr>
          <p:spPr>
            <a:xfrm>
              <a:off x="4046950" y="3399500"/>
              <a:ext cx="62425" cy="53350"/>
            </a:xfrm>
            <a:custGeom>
              <a:rect b="b" l="l" r="r" t="t"/>
              <a:pathLst>
                <a:path extrusionOk="0" h="2134" w="2497">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6"/>
            <p:cNvSpPr/>
            <p:nvPr/>
          </p:nvSpPr>
          <p:spPr>
            <a:xfrm>
              <a:off x="4046950" y="3475725"/>
              <a:ext cx="62425" cy="53350"/>
            </a:xfrm>
            <a:custGeom>
              <a:rect b="b" l="l" r="r" t="t"/>
              <a:pathLst>
                <a:path extrusionOk="0" h="2134" w="2497">
                  <a:moveTo>
                    <a:pt x="1074" y="0"/>
                  </a:moveTo>
                  <a:cubicBezTo>
                    <a:pt x="481" y="0"/>
                    <a:pt x="9" y="480"/>
                    <a:pt x="1" y="1065"/>
                  </a:cubicBezTo>
                  <a:cubicBezTo>
                    <a:pt x="1" y="1709"/>
                    <a:pt x="530" y="2133"/>
                    <a:pt x="1079" y="2133"/>
                  </a:cubicBezTo>
                  <a:cubicBezTo>
                    <a:pt x="1340" y="2133"/>
                    <a:pt x="1607" y="2037"/>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6"/>
            <p:cNvSpPr/>
            <p:nvPr/>
          </p:nvSpPr>
          <p:spPr>
            <a:xfrm>
              <a:off x="4046950" y="3551925"/>
              <a:ext cx="62425" cy="53250"/>
            </a:xfrm>
            <a:custGeom>
              <a:rect b="b" l="l" r="r" t="t"/>
              <a:pathLst>
                <a:path extrusionOk="0" h="2130" w="2497">
                  <a:moveTo>
                    <a:pt x="1074" y="1"/>
                  </a:moveTo>
                  <a:cubicBezTo>
                    <a:pt x="481" y="1"/>
                    <a:pt x="9" y="472"/>
                    <a:pt x="1" y="1066"/>
                  </a:cubicBezTo>
                  <a:cubicBezTo>
                    <a:pt x="1" y="1704"/>
                    <a:pt x="529" y="2129"/>
                    <a:pt x="1077" y="2129"/>
                  </a:cubicBezTo>
                  <a:cubicBezTo>
                    <a:pt x="1339" y="2129"/>
                    <a:pt x="1606" y="2032"/>
                    <a:pt x="1822" y="1814"/>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6"/>
            <p:cNvSpPr/>
            <p:nvPr/>
          </p:nvSpPr>
          <p:spPr>
            <a:xfrm>
              <a:off x="4046950" y="3627950"/>
              <a:ext cx="62425" cy="53425"/>
            </a:xfrm>
            <a:custGeom>
              <a:rect b="b" l="l" r="r" t="t"/>
              <a:pathLst>
                <a:path extrusionOk="0" h="2137" w="2497">
                  <a:moveTo>
                    <a:pt x="1074" y="0"/>
                  </a:moveTo>
                  <a:cubicBezTo>
                    <a:pt x="481"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6"/>
            <p:cNvSpPr/>
            <p:nvPr/>
          </p:nvSpPr>
          <p:spPr>
            <a:xfrm>
              <a:off x="4046950" y="3704150"/>
              <a:ext cx="62425" cy="53450"/>
            </a:xfrm>
            <a:custGeom>
              <a:rect b="b" l="l" r="r" t="t"/>
              <a:pathLst>
                <a:path extrusionOk="0" h="2138" w="2497">
                  <a:moveTo>
                    <a:pt x="1074" y="1"/>
                  </a:moveTo>
                  <a:cubicBezTo>
                    <a:pt x="481" y="1"/>
                    <a:pt x="9" y="480"/>
                    <a:pt x="1" y="1066"/>
                  </a:cubicBezTo>
                  <a:cubicBezTo>
                    <a:pt x="1" y="1709"/>
                    <a:pt x="530" y="2137"/>
                    <a:pt x="1078" y="2137"/>
                  </a:cubicBezTo>
                  <a:cubicBezTo>
                    <a:pt x="1340" y="2137"/>
                    <a:pt x="1607"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6"/>
            <p:cNvSpPr/>
            <p:nvPr/>
          </p:nvSpPr>
          <p:spPr>
            <a:xfrm>
              <a:off x="4123175" y="2790200"/>
              <a:ext cx="62425" cy="53350"/>
            </a:xfrm>
            <a:custGeom>
              <a:rect b="b" l="l" r="r" t="t"/>
              <a:pathLst>
                <a:path extrusionOk="0" h="2134" w="2497">
                  <a:moveTo>
                    <a:pt x="1065" y="1"/>
                  </a:moveTo>
                  <a:cubicBezTo>
                    <a:pt x="480" y="1"/>
                    <a:pt x="0" y="480"/>
                    <a:pt x="0" y="1066"/>
                  </a:cubicBezTo>
                  <a:cubicBezTo>
                    <a:pt x="0" y="1709"/>
                    <a:pt x="526" y="2134"/>
                    <a:pt x="1074" y="2134"/>
                  </a:cubicBezTo>
                  <a:cubicBezTo>
                    <a:pt x="1336" y="2134"/>
                    <a:pt x="1604" y="2037"/>
                    <a:pt x="1821"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6"/>
            <p:cNvSpPr/>
            <p:nvPr/>
          </p:nvSpPr>
          <p:spPr>
            <a:xfrm>
              <a:off x="4123175" y="2866425"/>
              <a:ext cx="62425" cy="53275"/>
            </a:xfrm>
            <a:custGeom>
              <a:rect b="b" l="l" r="r" t="t"/>
              <a:pathLst>
                <a:path extrusionOk="0" h="2131" w="2497">
                  <a:moveTo>
                    <a:pt x="1065" y="0"/>
                  </a:moveTo>
                  <a:cubicBezTo>
                    <a:pt x="480" y="0"/>
                    <a:pt x="0" y="472"/>
                    <a:pt x="0" y="1065"/>
                  </a:cubicBezTo>
                  <a:cubicBezTo>
                    <a:pt x="0" y="1707"/>
                    <a:pt x="523" y="2131"/>
                    <a:pt x="1070" y="2131"/>
                  </a:cubicBezTo>
                  <a:cubicBezTo>
                    <a:pt x="1333" y="2131"/>
                    <a:pt x="1602" y="2032"/>
                    <a:pt x="1821" y="1813"/>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6"/>
            <p:cNvSpPr/>
            <p:nvPr/>
          </p:nvSpPr>
          <p:spPr>
            <a:xfrm>
              <a:off x="4123175" y="2942425"/>
              <a:ext cx="62425" cy="53450"/>
            </a:xfrm>
            <a:custGeom>
              <a:rect b="b" l="l" r="r" t="t"/>
              <a:pathLst>
                <a:path extrusionOk="0" h="2138" w="2497">
                  <a:moveTo>
                    <a:pt x="1065" y="1"/>
                  </a:moveTo>
                  <a:cubicBezTo>
                    <a:pt x="480" y="1"/>
                    <a:pt x="0" y="480"/>
                    <a:pt x="0" y="1066"/>
                  </a:cubicBezTo>
                  <a:cubicBezTo>
                    <a:pt x="0" y="1709"/>
                    <a:pt x="526" y="2137"/>
                    <a:pt x="1074" y="2137"/>
                  </a:cubicBezTo>
                  <a:cubicBezTo>
                    <a:pt x="1336" y="2137"/>
                    <a:pt x="1603" y="2040"/>
                    <a:pt x="1821" y="1822"/>
                  </a:cubicBezTo>
                  <a:cubicBezTo>
                    <a:pt x="2496"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6"/>
            <p:cNvSpPr/>
            <p:nvPr/>
          </p:nvSpPr>
          <p:spPr>
            <a:xfrm>
              <a:off x="4123175" y="3018650"/>
              <a:ext cx="62425" cy="53425"/>
            </a:xfrm>
            <a:custGeom>
              <a:rect b="b" l="l" r="r" t="t"/>
              <a:pathLst>
                <a:path extrusionOk="0" h="2137" w="2497">
                  <a:moveTo>
                    <a:pt x="1065" y="0"/>
                  </a:moveTo>
                  <a:cubicBezTo>
                    <a:pt x="480" y="0"/>
                    <a:pt x="0" y="480"/>
                    <a:pt x="0" y="1065"/>
                  </a:cubicBezTo>
                  <a:cubicBezTo>
                    <a:pt x="0" y="1709"/>
                    <a:pt x="526" y="2137"/>
                    <a:pt x="1074" y="2137"/>
                  </a:cubicBezTo>
                  <a:cubicBezTo>
                    <a:pt x="1336" y="2137"/>
                    <a:pt x="1603" y="2039"/>
                    <a:pt x="1821"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6"/>
            <p:cNvSpPr/>
            <p:nvPr/>
          </p:nvSpPr>
          <p:spPr>
            <a:xfrm>
              <a:off x="4123175" y="3094850"/>
              <a:ext cx="62425" cy="53350"/>
            </a:xfrm>
            <a:custGeom>
              <a:rect b="b" l="l" r="r" t="t"/>
              <a:pathLst>
                <a:path extrusionOk="0" h="2134" w="2497">
                  <a:moveTo>
                    <a:pt x="1065" y="1"/>
                  </a:moveTo>
                  <a:cubicBezTo>
                    <a:pt x="480" y="1"/>
                    <a:pt x="0" y="480"/>
                    <a:pt x="0" y="1066"/>
                  </a:cubicBezTo>
                  <a:cubicBezTo>
                    <a:pt x="0" y="1709"/>
                    <a:pt x="526" y="2134"/>
                    <a:pt x="1074" y="2134"/>
                  </a:cubicBezTo>
                  <a:cubicBezTo>
                    <a:pt x="1336" y="2134"/>
                    <a:pt x="1604" y="2037"/>
                    <a:pt x="1821"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6"/>
            <p:cNvSpPr/>
            <p:nvPr/>
          </p:nvSpPr>
          <p:spPr>
            <a:xfrm>
              <a:off x="4123175" y="3171075"/>
              <a:ext cx="62425" cy="53350"/>
            </a:xfrm>
            <a:custGeom>
              <a:rect b="b" l="l" r="r" t="t"/>
              <a:pathLst>
                <a:path extrusionOk="0" h="2134" w="2497">
                  <a:moveTo>
                    <a:pt x="1065" y="0"/>
                  </a:moveTo>
                  <a:cubicBezTo>
                    <a:pt x="480" y="0"/>
                    <a:pt x="0" y="472"/>
                    <a:pt x="0" y="1065"/>
                  </a:cubicBezTo>
                  <a:cubicBezTo>
                    <a:pt x="0" y="1709"/>
                    <a:pt x="526" y="2133"/>
                    <a:pt x="1074" y="2133"/>
                  </a:cubicBezTo>
                  <a:cubicBezTo>
                    <a:pt x="1336" y="2133"/>
                    <a:pt x="1604" y="2037"/>
                    <a:pt x="1821"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6"/>
            <p:cNvSpPr/>
            <p:nvPr/>
          </p:nvSpPr>
          <p:spPr>
            <a:xfrm>
              <a:off x="4123175" y="3247075"/>
              <a:ext cx="62425" cy="53450"/>
            </a:xfrm>
            <a:custGeom>
              <a:rect b="b" l="l" r="r" t="t"/>
              <a:pathLst>
                <a:path extrusionOk="0" h="2138" w="2497">
                  <a:moveTo>
                    <a:pt x="1065" y="1"/>
                  </a:moveTo>
                  <a:cubicBezTo>
                    <a:pt x="480" y="9"/>
                    <a:pt x="0" y="480"/>
                    <a:pt x="0" y="1074"/>
                  </a:cubicBezTo>
                  <a:cubicBezTo>
                    <a:pt x="0" y="1712"/>
                    <a:pt x="525" y="2137"/>
                    <a:pt x="1073" y="2137"/>
                  </a:cubicBezTo>
                  <a:cubicBezTo>
                    <a:pt x="1335" y="2137"/>
                    <a:pt x="1603" y="2040"/>
                    <a:pt x="1821" y="1822"/>
                  </a:cubicBezTo>
                  <a:cubicBezTo>
                    <a:pt x="2496"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6"/>
            <p:cNvSpPr/>
            <p:nvPr/>
          </p:nvSpPr>
          <p:spPr>
            <a:xfrm>
              <a:off x="4123175" y="3323300"/>
              <a:ext cx="62425" cy="53425"/>
            </a:xfrm>
            <a:custGeom>
              <a:rect b="b" l="l" r="r" t="t"/>
              <a:pathLst>
                <a:path extrusionOk="0" h="2137" w="2497">
                  <a:moveTo>
                    <a:pt x="1065" y="0"/>
                  </a:moveTo>
                  <a:cubicBezTo>
                    <a:pt x="480" y="0"/>
                    <a:pt x="0" y="480"/>
                    <a:pt x="0" y="1065"/>
                  </a:cubicBezTo>
                  <a:cubicBezTo>
                    <a:pt x="0" y="1709"/>
                    <a:pt x="526" y="2137"/>
                    <a:pt x="1074" y="2137"/>
                  </a:cubicBezTo>
                  <a:cubicBezTo>
                    <a:pt x="1336" y="2137"/>
                    <a:pt x="1603" y="2039"/>
                    <a:pt x="1821" y="1821"/>
                  </a:cubicBezTo>
                  <a:cubicBezTo>
                    <a:pt x="2496" y="1154"/>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6"/>
            <p:cNvSpPr/>
            <p:nvPr/>
          </p:nvSpPr>
          <p:spPr>
            <a:xfrm>
              <a:off x="4123175" y="3399500"/>
              <a:ext cx="62425" cy="53350"/>
            </a:xfrm>
            <a:custGeom>
              <a:rect b="b" l="l" r="r" t="t"/>
              <a:pathLst>
                <a:path extrusionOk="0" h="2134" w="2497">
                  <a:moveTo>
                    <a:pt x="1065" y="1"/>
                  </a:moveTo>
                  <a:cubicBezTo>
                    <a:pt x="480" y="1"/>
                    <a:pt x="0" y="480"/>
                    <a:pt x="0" y="1066"/>
                  </a:cubicBezTo>
                  <a:cubicBezTo>
                    <a:pt x="0" y="1709"/>
                    <a:pt x="526" y="2134"/>
                    <a:pt x="1074" y="2134"/>
                  </a:cubicBezTo>
                  <a:cubicBezTo>
                    <a:pt x="1336" y="2134"/>
                    <a:pt x="1604" y="2037"/>
                    <a:pt x="1821"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6"/>
            <p:cNvSpPr/>
            <p:nvPr/>
          </p:nvSpPr>
          <p:spPr>
            <a:xfrm>
              <a:off x="4123175" y="3475725"/>
              <a:ext cx="62425" cy="53350"/>
            </a:xfrm>
            <a:custGeom>
              <a:rect b="b" l="l" r="r" t="t"/>
              <a:pathLst>
                <a:path extrusionOk="0" h="2134" w="2497">
                  <a:moveTo>
                    <a:pt x="1065" y="0"/>
                  </a:moveTo>
                  <a:cubicBezTo>
                    <a:pt x="480" y="0"/>
                    <a:pt x="0" y="472"/>
                    <a:pt x="0" y="1065"/>
                  </a:cubicBezTo>
                  <a:cubicBezTo>
                    <a:pt x="0" y="1709"/>
                    <a:pt x="526" y="2133"/>
                    <a:pt x="1074" y="2133"/>
                  </a:cubicBezTo>
                  <a:cubicBezTo>
                    <a:pt x="1336" y="2133"/>
                    <a:pt x="1604" y="2037"/>
                    <a:pt x="1821"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6"/>
            <p:cNvSpPr/>
            <p:nvPr/>
          </p:nvSpPr>
          <p:spPr>
            <a:xfrm>
              <a:off x="4123175" y="3551925"/>
              <a:ext cx="62425" cy="53250"/>
            </a:xfrm>
            <a:custGeom>
              <a:rect b="b" l="l" r="r" t="t"/>
              <a:pathLst>
                <a:path extrusionOk="0" h="2130" w="2497">
                  <a:moveTo>
                    <a:pt x="1065" y="1"/>
                  </a:moveTo>
                  <a:cubicBezTo>
                    <a:pt x="480" y="1"/>
                    <a:pt x="0" y="472"/>
                    <a:pt x="0" y="1066"/>
                  </a:cubicBezTo>
                  <a:cubicBezTo>
                    <a:pt x="0" y="1704"/>
                    <a:pt x="525" y="2129"/>
                    <a:pt x="1073" y="2129"/>
                  </a:cubicBezTo>
                  <a:cubicBezTo>
                    <a:pt x="1335" y="2129"/>
                    <a:pt x="1603" y="2032"/>
                    <a:pt x="1821" y="1814"/>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6"/>
            <p:cNvSpPr/>
            <p:nvPr/>
          </p:nvSpPr>
          <p:spPr>
            <a:xfrm>
              <a:off x="4123175" y="3627950"/>
              <a:ext cx="62425" cy="53425"/>
            </a:xfrm>
            <a:custGeom>
              <a:rect b="b" l="l" r="r" t="t"/>
              <a:pathLst>
                <a:path extrusionOk="0" h="2137" w="2497">
                  <a:moveTo>
                    <a:pt x="1065" y="0"/>
                  </a:moveTo>
                  <a:cubicBezTo>
                    <a:pt x="480" y="8"/>
                    <a:pt x="0" y="480"/>
                    <a:pt x="0" y="1073"/>
                  </a:cubicBezTo>
                  <a:cubicBezTo>
                    <a:pt x="0" y="1711"/>
                    <a:pt x="525" y="2137"/>
                    <a:pt x="1073" y="2137"/>
                  </a:cubicBezTo>
                  <a:cubicBezTo>
                    <a:pt x="1335" y="2137"/>
                    <a:pt x="1603" y="2039"/>
                    <a:pt x="1821" y="1821"/>
                  </a:cubicBezTo>
                  <a:cubicBezTo>
                    <a:pt x="2496" y="1154"/>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6"/>
            <p:cNvSpPr/>
            <p:nvPr/>
          </p:nvSpPr>
          <p:spPr>
            <a:xfrm>
              <a:off x="4199400" y="3018650"/>
              <a:ext cx="62200" cy="53425"/>
            </a:xfrm>
            <a:custGeom>
              <a:rect b="b" l="l" r="r" t="t"/>
              <a:pathLst>
                <a:path extrusionOk="0" h="2137" w="2488">
                  <a:moveTo>
                    <a:pt x="1065" y="0"/>
                  </a:moveTo>
                  <a:cubicBezTo>
                    <a:pt x="480"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6"/>
            <p:cNvSpPr/>
            <p:nvPr/>
          </p:nvSpPr>
          <p:spPr>
            <a:xfrm>
              <a:off x="4199400" y="3094850"/>
              <a:ext cx="62200" cy="53350"/>
            </a:xfrm>
            <a:custGeom>
              <a:rect b="b" l="l" r="r" t="t"/>
              <a:pathLst>
                <a:path extrusionOk="0" h="2134" w="2488">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6"/>
            <p:cNvSpPr/>
            <p:nvPr/>
          </p:nvSpPr>
          <p:spPr>
            <a:xfrm>
              <a:off x="4199400" y="3171075"/>
              <a:ext cx="62200" cy="53275"/>
            </a:xfrm>
            <a:custGeom>
              <a:rect b="b" l="l" r="r" t="t"/>
              <a:pathLst>
                <a:path extrusionOk="0" h="2131" w="2488">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6"/>
            <p:cNvSpPr/>
            <p:nvPr/>
          </p:nvSpPr>
          <p:spPr>
            <a:xfrm>
              <a:off x="4199400" y="3247075"/>
              <a:ext cx="62200" cy="53450"/>
            </a:xfrm>
            <a:custGeom>
              <a:rect b="b" l="l" r="r" t="t"/>
              <a:pathLst>
                <a:path extrusionOk="0" h="2138" w="2488">
                  <a:moveTo>
                    <a:pt x="1065" y="1"/>
                  </a:moveTo>
                  <a:cubicBezTo>
                    <a:pt x="480" y="9"/>
                    <a:pt x="0" y="480"/>
                    <a:pt x="0" y="1074"/>
                  </a:cubicBezTo>
                  <a:cubicBezTo>
                    <a:pt x="0" y="1712"/>
                    <a:pt x="524" y="2137"/>
                    <a:pt x="1073" y="2137"/>
                  </a:cubicBezTo>
                  <a:cubicBezTo>
                    <a:pt x="1335" y="2137"/>
                    <a:pt x="1603" y="2040"/>
                    <a:pt x="1821"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6"/>
            <p:cNvSpPr/>
            <p:nvPr/>
          </p:nvSpPr>
          <p:spPr>
            <a:xfrm>
              <a:off x="4275600" y="3018650"/>
              <a:ext cx="62225" cy="53425"/>
            </a:xfrm>
            <a:custGeom>
              <a:rect b="b" l="l" r="r" t="t"/>
              <a:pathLst>
                <a:path extrusionOk="0" h="2137" w="2489">
                  <a:moveTo>
                    <a:pt x="1066" y="0"/>
                  </a:moveTo>
                  <a:cubicBezTo>
                    <a:pt x="472" y="0"/>
                    <a:pt x="1" y="480"/>
                    <a:pt x="1" y="1065"/>
                  </a:cubicBezTo>
                  <a:cubicBezTo>
                    <a:pt x="1" y="1709"/>
                    <a:pt x="526" y="2137"/>
                    <a:pt x="1074" y="2137"/>
                  </a:cubicBezTo>
                  <a:cubicBezTo>
                    <a:pt x="1336" y="2137"/>
                    <a:pt x="1604" y="2039"/>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6"/>
            <p:cNvSpPr/>
            <p:nvPr/>
          </p:nvSpPr>
          <p:spPr>
            <a:xfrm>
              <a:off x="4275600" y="3094850"/>
              <a:ext cx="62225" cy="53350"/>
            </a:xfrm>
            <a:custGeom>
              <a:rect b="b" l="l" r="r" t="t"/>
              <a:pathLst>
                <a:path extrusionOk="0" h="2134" w="2489">
                  <a:moveTo>
                    <a:pt x="1066" y="1"/>
                  </a:moveTo>
                  <a:cubicBezTo>
                    <a:pt x="472" y="1"/>
                    <a:pt x="1" y="480"/>
                    <a:pt x="1" y="1066"/>
                  </a:cubicBezTo>
                  <a:cubicBezTo>
                    <a:pt x="1" y="1709"/>
                    <a:pt x="526" y="2134"/>
                    <a:pt x="1072" y="2134"/>
                  </a:cubicBezTo>
                  <a:cubicBezTo>
                    <a:pt x="1333" y="2134"/>
                    <a:pt x="1598" y="2037"/>
                    <a:pt x="1813"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6"/>
            <p:cNvSpPr/>
            <p:nvPr/>
          </p:nvSpPr>
          <p:spPr>
            <a:xfrm>
              <a:off x="4275600" y="3171075"/>
              <a:ext cx="62225" cy="53275"/>
            </a:xfrm>
            <a:custGeom>
              <a:rect b="b" l="l" r="r" t="t"/>
              <a:pathLst>
                <a:path extrusionOk="0" h="2131" w="2489">
                  <a:moveTo>
                    <a:pt x="1066" y="0"/>
                  </a:moveTo>
                  <a:cubicBezTo>
                    <a:pt x="472" y="0"/>
                    <a:pt x="1" y="472"/>
                    <a:pt x="1" y="1065"/>
                  </a:cubicBezTo>
                  <a:cubicBezTo>
                    <a:pt x="1" y="1707"/>
                    <a:pt x="523" y="2131"/>
                    <a:pt x="1067" y="2131"/>
                  </a:cubicBezTo>
                  <a:cubicBezTo>
                    <a:pt x="1329" y="2131"/>
                    <a:pt x="1597" y="2032"/>
                    <a:pt x="1813" y="1813"/>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6"/>
            <p:cNvSpPr/>
            <p:nvPr/>
          </p:nvSpPr>
          <p:spPr>
            <a:xfrm>
              <a:off x="4275600" y="3247075"/>
              <a:ext cx="62225" cy="53450"/>
            </a:xfrm>
            <a:custGeom>
              <a:rect b="b" l="l" r="r" t="t"/>
              <a:pathLst>
                <a:path extrusionOk="0" h="2138" w="2489">
                  <a:moveTo>
                    <a:pt x="1066" y="1"/>
                  </a:moveTo>
                  <a:cubicBezTo>
                    <a:pt x="472" y="9"/>
                    <a:pt x="1" y="480"/>
                    <a:pt x="1" y="1074"/>
                  </a:cubicBezTo>
                  <a:cubicBezTo>
                    <a:pt x="1" y="1712"/>
                    <a:pt x="525" y="2137"/>
                    <a:pt x="1073" y="2137"/>
                  </a:cubicBezTo>
                  <a:cubicBezTo>
                    <a:pt x="1336" y="2137"/>
                    <a:pt x="1603" y="2040"/>
                    <a:pt x="1822"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6"/>
            <p:cNvSpPr/>
            <p:nvPr/>
          </p:nvSpPr>
          <p:spPr>
            <a:xfrm>
              <a:off x="4275475" y="3323300"/>
              <a:ext cx="62350" cy="53425"/>
            </a:xfrm>
            <a:custGeom>
              <a:rect b="b" l="l" r="r" t="t"/>
              <a:pathLst>
                <a:path extrusionOk="0" h="2137" w="2494">
                  <a:moveTo>
                    <a:pt x="1071" y="0"/>
                  </a:moveTo>
                  <a:cubicBezTo>
                    <a:pt x="485" y="8"/>
                    <a:pt x="6" y="480"/>
                    <a:pt x="6" y="1065"/>
                  </a:cubicBezTo>
                  <a:cubicBezTo>
                    <a:pt x="0" y="1709"/>
                    <a:pt x="527" y="2137"/>
                    <a:pt x="1075" y="2137"/>
                  </a:cubicBezTo>
                  <a:cubicBezTo>
                    <a:pt x="1337" y="2137"/>
                    <a:pt x="1603" y="2039"/>
                    <a:pt x="1818" y="1821"/>
                  </a:cubicBezTo>
                  <a:cubicBezTo>
                    <a:pt x="2493" y="1154"/>
                    <a:pt x="2022" y="0"/>
                    <a:pt x="1071"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6"/>
            <p:cNvSpPr/>
            <p:nvPr/>
          </p:nvSpPr>
          <p:spPr>
            <a:xfrm>
              <a:off x="4199400" y="3323300"/>
              <a:ext cx="62200" cy="53425"/>
            </a:xfrm>
            <a:custGeom>
              <a:rect b="b" l="l" r="r" t="t"/>
              <a:pathLst>
                <a:path extrusionOk="0" h="2137" w="2488">
                  <a:moveTo>
                    <a:pt x="1065" y="0"/>
                  </a:moveTo>
                  <a:cubicBezTo>
                    <a:pt x="480" y="0"/>
                    <a:pt x="0" y="480"/>
                    <a:pt x="0" y="1065"/>
                  </a:cubicBezTo>
                  <a:cubicBezTo>
                    <a:pt x="0" y="1709"/>
                    <a:pt x="525" y="2137"/>
                    <a:pt x="1074" y="2137"/>
                  </a:cubicBezTo>
                  <a:cubicBezTo>
                    <a:pt x="1336" y="2137"/>
                    <a:pt x="1603" y="2039"/>
                    <a:pt x="1821" y="1821"/>
                  </a:cubicBezTo>
                  <a:cubicBezTo>
                    <a:pt x="2488"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6"/>
            <p:cNvSpPr/>
            <p:nvPr/>
          </p:nvSpPr>
          <p:spPr>
            <a:xfrm>
              <a:off x="4199400" y="3399500"/>
              <a:ext cx="62200" cy="53350"/>
            </a:xfrm>
            <a:custGeom>
              <a:rect b="b" l="l" r="r" t="t"/>
              <a:pathLst>
                <a:path extrusionOk="0" h="2134" w="2488">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6"/>
            <p:cNvSpPr/>
            <p:nvPr/>
          </p:nvSpPr>
          <p:spPr>
            <a:xfrm>
              <a:off x="4199400" y="3475725"/>
              <a:ext cx="62200" cy="53350"/>
            </a:xfrm>
            <a:custGeom>
              <a:rect b="b" l="l" r="r" t="t"/>
              <a:pathLst>
                <a:path extrusionOk="0" h="2134" w="2488">
                  <a:moveTo>
                    <a:pt x="1065" y="0"/>
                  </a:moveTo>
                  <a:cubicBezTo>
                    <a:pt x="480" y="0"/>
                    <a:pt x="0" y="480"/>
                    <a:pt x="0" y="1065"/>
                  </a:cubicBezTo>
                  <a:cubicBezTo>
                    <a:pt x="0" y="1709"/>
                    <a:pt x="525" y="2133"/>
                    <a:pt x="1074" y="2133"/>
                  </a:cubicBezTo>
                  <a:cubicBezTo>
                    <a:pt x="1336" y="2133"/>
                    <a:pt x="1603" y="2037"/>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6"/>
            <p:cNvSpPr/>
            <p:nvPr/>
          </p:nvSpPr>
          <p:spPr>
            <a:xfrm>
              <a:off x="4199400" y="3551925"/>
              <a:ext cx="62200" cy="53250"/>
            </a:xfrm>
            <a:custGeom>
              <a:rect b="b" l="l" r="r" t="t"/>
              <a:pathLst>
                <a:path extrusionOk="0" h="2130" w="2488">
                  <a:moveTo>
                    <a:pt x="1065" y="1"/>
                  </a:moveTo>
                  <a:cubicBezTo>
                    <a:pt x="480" y="1"/>
                    <a:pt x="0" y="472"/>
                    <a:pt x="0" y="1066"/>
                  </a:cubicBezTo>
                  <a:cubicBezTo>
                    <a:pt x="0" y="1704"/>
                    <a:pt x="524" y="2129"/>
                    <a:pt x="1073" y="2129"/>
                  </a:cubicBezTo>
                  <a:cubicBezTo>
                    <a:pt x="1335" y="2129"/>
                    <a:pt x="1603" y="2032"/>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6"/>
            <p:cNvSpPr/>
            <p:nvPr/>
          </p:nvSpPr>
          <p:spPr>
            <a:xfrm>
              <a:off x="4199400" y="3627950"/>
              <a:ext cx="62200" cy="53425"/>
            </a:xfrm>
            <a:custGeom>
              <a:rect b="b" l="l" r="r" t="t"/>
              <a:pathLst>
                <a:path extrusionOk="0" h="2137" w="2488">
                  <a:moveTo>
                    <a:pt x="1065" y="0"/>
                  </a:moveTo>
                  <a:cubicBezTo>
                    <a:pt x="480" y="8"/>
                    <a:pt x="0" y="480"/>
                    <a:pt x="0" y="1073"/>
                  </a:cubicBezTo>
                  <a:cubicBezTo>
                    <a:pt x="0" y="1711"/>
                    <a:pt x="524" y="2137"/>
                    <a:pt x="1073" y="2137"/>
                  </a:cubicBezTo>
                  <a:cubicBezTo>
                    <a:pt x="1335" y="2137"/>
                    <a:pt x="1603" y="2039"/>
                    <a:pt x="1821" y="1821"/>
                  </a:cubicBezTo>
                  <a:cubicBezTo>
                    <a:pt x="2488"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6"/>
            <p:cNvSpPr/>
            <p:nvPr/>
          </p:nvSpPr>
          <p:spPr>
            <a:xfrm>
              <a:off x="4199400" y="3704150"/>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6"/>
            <p:cNvSpPr/>
            <p:nvPr/>
          </p:nvSpPr>
          <p:spPr>
            <a:xfrm>
              <a:off x="4123175" y="3704150"/>
              <a:ext cx="62425" cy="53450"/>
            </a:xfrm>
            <a:custGeom>
              <a:rect b="b" l="l" r="r" t="t"/>
              <a:pathLst>
                <a:path extrusionOk="0" h="2138" w="2497">
                  <a:moveTo>
                    <a:pt x="1065" y="1"/>
                  </a:moveTo>
                  <a:cubicBezTo>
                    <a:pt x="480" y="1"/>
                    <a:pt x="0" y="480"/>
                    <a:pt x="0" y="1066"/>
                  </a:cubicBezTo>
                  <a:cubicBezTo>
                    <a:pt x="0" y="1709"/>
                    <a:pt x="526" y="2137"/>
                    <a:pt x="1074" y="2137"/>
                  </a:cubicBezTo>
                  <a:cubicBezTo>
                    <a:pt x="1336" y="2137"/>
                    <a:pt x="1603" y="2040"/>
                    <a:pt x="1821"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6"/>
            <p:cNvSpPr/>
            <p:nvPr/>
          </p:nvSpPr>
          <p:spPr>
            <a:xfrm>
              <a:off x="4123175" y="3780375"/>
              <a:ext cx="62425" cy="53425"/>
            </a:xfrm>
            <a:custGeom>
              <a:rect b="b" l="l" r="r" t="t"/>
              <a:pathLst>
                <a:path extrusionOk="0" h="2137" w="2497">
                  <a:moveTo>
                    <a:pt x="1065" y="0"/>
                  </a:moveTo>
                  <a:cubicBezTo>
                    <a:pt x="480" y="0"/>
                    <a:pt x="0" y="480"/>
                    <a:pt x="0" y="1065"/>
                  </a:cubicBezTo>
                  <a:cubicBezTo>
                    <a:pt x="0" y="1709"/>
                    <a:pt x="529" y="2137"/>
                    <a:pt x="1078" y="2137"/>
                  </a:cubicBezTo>
                  <a:cubicBezTo>
                    <a:pt x="1340" y="2137"/>
                    <a:pt x="1606" y="2039"/>
                    <a:pt x="1821"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6"/>
            <p:cNvSpPr/>
            <p:nvPr/>
          </p:nvSpPr>
          <p:spPr>
            <a:xfrm>
              <a:off x="4046950" y="3780375"/>
              <a:ext cx="62425" cy="53425"/>
            </a:xfrm>
            <a:custGeom>
              <a:rect b="b" l="l" r="r" t="t"/>
              <a:pathLst>
                <a:path extrusionOk="0" h="2137" w="2497">
                  <a:moveTo>
                    <a:pt x="1074" y="0"/>
                  </a:moveTo>
                  <a:cubicBezTo>
                    <a:pt x="481" y="0"/>
                    <a:pt x="9" y="480"/>
                    <a:pt x="1" y="1065"/>
                  </a:cubicBezTo>
                  <a:cubicBezTo>
                    <a:pt x="1" y="1709"/>
                    <a:pt x="530" y="2137"/>
                    <a:pt x="1081" y="2137"/>
                  </a:cubicBezTo>
                  <a:cubicBezTo>
                    <a:pt x="1344" y="2137"/>
                    <a:pt x="1612" y="2039"/>
                    <a:pt x="1830" y="1821"/>
                  </a:cubicBezTo>
                  <a:cubicBezTo>
                    <a:pt x="2497" y="1146"/>
                    <a:pt x="2025"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6"/>
            <p:cNvSpPr/>
            <p:nvPr/>
          </p:nvSpPr>
          <p:spPr>
            <a:xfrm>
              <a:off x="4046950" y="3856775"/>
              <a:ext cx="62425" cy="53250"/>
            </a:xfrm>
            <a:custGeom>
              <a:rect b="b" l="l" r="r" t="t"/>
              <a:pathLst>
                <a:path extrusionOk="0" h="2130" w="2497">
                  <a:moveTo>
                    <a:pt x="1074" y="1"/>
                  </a:moveTo>
                  <a:cubicBezTo>
                    <a:pt x="481" y="1"/>
                    <a:pt x="9" y="472"/>
                    <a:pt x="1" y="1066"/>
                  </a:cubicBezTo>
                  <a:cubicBezTo>
                    <a:pt x="1" y="1704"/>
                    <a:pt x="529" y="2129"/>
                    <a:pt x="1077" y="2129"/>
                  </a:cubicBezTo>
                  <a:cubicBezTo>
                    <a:pt x="1339" y="2129"/>
                    <a:pt x="1606" y="2032"/>
                    <a:pt x="1822" y="1814"/>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6"/>
            <p:cNvSpPr/>
            <p:nvPr/>
          </p:nvSpPr>
          <p:spPr>
            <a:xfrm>
              <a:off x="4046950" y="4009000"/>
              <a:ext cx="62425" cy="53350"/>
            </a:xfrm>
            <a:custGeom>
              <a:rect b="b" l="l" r="r" t="t"/>
              <a:pathLst>
                <a:path extrusionOk="0" h="2134" w="2497">
                  <a:moveTo>
                    <a:pt x="1074" y="1"/>
                  </a:moveTo>
                  <a:cubicBezTo>
                    <a:pt x="481" y="1"/>
                    <a:pt x="9" y="480"/>
                    <a:pt x="1" y="1066"/>
                  </a:cubicBezTo>
                  <a:cubicBezTo>
                    <a:pt x="1" y="1710"/>
                    <a:pt x="530" y="2134"/>
                    <a:pt x="1079" y="2134"/>
                  </a:cubicBezTo>
                  <a:cubicBezTo>
                    <a:pt x="1340" y="2134"/>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6"/>
            <p:cNvSpPr/>
            <p:nvPr/>
          </p:nvSpPr>
          <p:spPr>
            <a:xfrm>
              <a:off x="4046950" y="3932800"/>
              <a:ext cx="62425" cy="53425"/>
            </a:xfrm>
            <a:custGeom>
              <a:rect b="b" l="l" r="r" t="t"/>
              <a:pathLst>
                <a:path extrusionOk="0" h="2137" w="2497">
                  <a:moveTo>
                    <a:pt x="1074" y="0"/>
                  </a:moveTo>
                  <a:cubicBezTo>
                    <a:pt x="481" y="8"/>
                    <a:pt x="9" y="480"/>
                    <a:pt x="1" y="1065"/>
                  </a:cubicBezTo>
                  <a:cubicBezTo>
                    <a:pt x="1" y="1709"/>
                    <a:pt x="530" y="2137"/>
                    <a:pt x="1078" y="2137"/>
                  </a:cubicBezTo>
                  <a:cubicBezTo>
                    <a:pt x="1340" y="2137"/>
                    <a:pt x="1607" y="2039"/>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6"/>
            <p:cNvSpPr/>
            <p:nvPr/>
          </p:nvSpPr>
          <p:spPr>
            <a:xfrm>
              <a:off x="3970950" y="3932800"/>
              <a:ext cx="62225" cy="53425"/>
            </a:xfrm>
            <a:custGeom>
              <a:rect b="b" l="l" r="r" t="t"/>
              <a:pathLst>
                <a:path extrusionOk="0" h="2137" w="2489">
                  <a:moveTo>
                    <a:pt x="1065" y="0"/>
                  </a:moveTo>
                  <a:cubicBezTo>
                    <a:pt x="472" y="0"/>
                    <a:pt x="1" y="480"/>
                    <a:pt x="1" y="1065"/>
                  </a:cubicBezTo>
                  <a:cubicBezTo>
                    <a:pt x="1" y="1709"/>
                    <a:pt x="526" y="2137"/>
                    <a:pt x="1072" y="2137"/>
                  </a:cubicBezTo>
                  <a:cubicBezTo>
                    <a:pt x="1332" y="2137"/>
                    <a:pt x="1598" y="2039"/>
                    <a:pt x="1813" y="1821"/>
                  </a:cubicBezTo>
                  <a:cubicBezTo>
                    <a:pt x="2488" y="1155"/>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6"/>
            <p:cNvSpPr/>
            <p:nvPr/>
          </p:nvSpPr>
          <p:spPr>
            <a:xfrm>
              <a:off x="3589875" y="2637775"/>
              <a:ext cx="62225" cy="53450"/>
            </a:xfrm>
            <a:custGeom>
              <a:rect b="b" l="l" r="r" t="t"/>
              <a:pathLst>
                <a:path extrusionOk="0" h="2138" w="2489">
                  <a:moveTo>
                    <a:pt x="1066" y="1"/>
                  </a:moveTo>
                  <a:cubicBezTo>
                    <a:pt x="480"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6"/>
            <p:cNvSpPr/>
            <p:nvPr/>
          </p:nvSpPr>
          <p:spPr>
            <a:xfrm>
              <a:off x="3589875" y="2714000"/>
              <a:ext cx="62225" cy="53350"/>
            </a:xfrm>
            <a:custGeom>
              <a:rect b="b" l="l" r="r" t="t"/>
              <a:pathLst>
                <a:path extrusionOk="0" h="2134"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6"/>
            <p:cNvSpPr/>
            <p:nvPr/>
          </p:nvSpPr>
          <p:spPr>
            <a:xfrm>
              <a:off x="3589875" y="2790200"/>
              <a:ext cx="62225" cy="53350"/>
            </a:xfrm>
            <a:custGeom>
              <a:rect b="b" l="l" r="r" t="t"/>
              <a:pathLst>
                <a:path extrusionOk="0" h="2134" w="2489">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6"/>
            <p:cNvSpPr/>
            <p:nvPr/>
          </p:nvSpPr>
          <p:spPr>
            <a:xfrm>
              <a:off x="3589875" y="2866425"/>
              <a:ext cx="62225" cy="53275"/>
            </a:xfrm>
            <a:custGeom>
              <a:rect b="b" l="l" r="r" t="t"/>
              <a:pathLst>
                <a:path extrusionOk="0" h="2131" w="2489">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6"/>
            <p:cNvSpPr/>
            <p:nvPr/>
          </p:nvSpPr>
          <p:spPr>
            <a:xfrm>
              <a:off x="3589875" y="2942425"/>
              <a:ext cx="62225" cy="53450"/>
            </a:xfrm>
            <a:custGeom>
              <a:rect b="b" l="l" r="r" t="t"/>
              <a:pathLst>
                <a:path extrusionOk="0" h="2138" w="2489">
                  <a:moveTo>
                    <a:pt x="1066" y="1"/>
                  </a:moveTo>
                  <a:cubicBezTo>
                    <a:pt x="480" y="9"/>
                    <a:pt x="1" y="480"/>
                    <a:pt x="1" y="1066"/>
                  </a:cubicBezTo>
                  <a:cubicBezTo>
                    <a:pt x="1" y="1709"/>
                    <a:pt x="526" y="2137"/>
                    <a:pt x="1075" y="2137"/>
                  </a:cubicBezTo>
                  <a:cubicBezTo>
                    <a:pt x="1337" y="2137"/>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6"/>
            <p:cNvSpPr/>
            <p:nvPr/>
          </p:nvSpPr>
          <p:spPr>
            <a:xfrm>
              <a:off x="3589875" y="3018650"/>
              <a:ext cx="62225" cy="53425"/>
            </a:xfrm>
            <a:custGeom>
              <a:rect b="b" l="l" r="r" t="t"/>
              <a:pathLst>
                <a:path extrusionOk="0" h="2137" w="2489">
                  <a:moveTo>
                    <a:pt x="1066" y="0"/>
                  </a:moveTo>
                  <a:cubicBezTo>
                    <a:pt x="480" y="0"/>
                    <a:pt x="1" y="480"/>
                    <a:pt x="1" y="1065"/>
                  </a:cubicBezTo>
                  <a:cubicBezTo>
                    <a:pt x="1" y="1709"/>
                    <a:pt x="526" y="2137"/>
                    <a:pt x="1075" y="2137"/>
                  </a:cubicBezTo>
                  <a:cubicBezTo>
                    <a:pt x="1337" y="2137"/>
                    <a:pt x="1604" y="2039"/>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6"/>
            <p:cNvSpPr/>
            <p:nvPr/>
          </p:nvSpPr>
          <p:spPr>
            <a:xfrm>
              <a:off x="3589875" y="3094850"/>
              <a:ext cx="62225" cy="53350"/>
            </a:xfrm>
            <a:custGeom>
              <a:rect b="b" l="l" r="r" t="t"/>
              <a:pathLst>
                <a:path extrusionOk="0" h="2134" w="2489">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6"/>
            <p:cNvSpPr/>
            <p:nvPr/>
          </p:nvSpPr>
          <p:spPr>
            <a:xfrm>
              <a:off x="3285225" y="2866425"/>
              <a:ext cx="62225" cy="53275"/>
            </a:xfrm>
            <a:custGeom>
              <a:rect b="b" l="l" r="r" t="t"/>
              <a:pathLst>
                <a:path extrusionOk="0" h="2131" w="2489">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6"/>
            <p:cNvSpPr/>
            <p:nvPr/>
          </p:nvSpPr>
          <p:spPr>
            <a:xfrm>
              <a:off x="3285225" y="2942425"/>
              <a:ext cx="62225" cy="53450"/>
            </a:xfrm>
            <a:custGeom>
              <a:rect b="b" l="l" r="r" t="t"/>
              <a:pathLst>
                <a:path extrusionOk="0" h="2138" w="2489">
                  <a:moveTo>
                    <a:pt x="1066" y="1"/>
                  </a:moveTo>
                  <a:cubicBezTo>
                    <a:pt x="480" y="9"/>
                    <a:pt x="1" y="480"/>
                    <a:pt x="1" y="1066"/>
                  </a:cubicBezTo>
                  <a:cubicBezTo>
                    <a:pt x="1" y="1709"/>
                    <a:pt x="526" y="2137"/>
                    <a:pt x="1075" y="2137"/>
                  </a:cubicBezTo>
                  <a:cubicBezTo>
                    <a:pt x="1336" y="2137"/>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6"/>
            <p:cNvSpPr/>
            <p:nvPr/>
          </p:nvSpPr>
          <p:spPr>
            <a:xfrm>
              <a:off x="3285225" y="3018650"/>
              <a:ext cx="62225" cy="53425"/>
            </a:xfrm>
            <a:custGeom>
              <a:rect b="b" l="l" r="r" t="t"/>
              <a:pathLst>
                <a:path extrusionOk="0" h="2137" w="2489">
                  <a:moveTo>
                    <a:pt x="1066" y="0"/>
                  </a:moveTo>
                  <a:cubicBezTo>
                    <a:pt x="480" y="0"/>
                    <a:pt x="1" y="480"/>
                    <a:pt x="1" y="1065"/>
                  </a:cubicBezTo>
                  <a:cubicBezTo>
                    <a:pt x="1" y="1709"/>
                    <a:pt x="526" y="2137"/>
                    <a:pt x="1075" y="2137"/>
                  </a:cubicBezTo>
                  <a:cubicBezTo>
                    <a:pt x="1336" y="2137"/>
                    <a:pt x="1604" y="2039"/>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6"/>
            <p:cNvSpPr/>
            <p:nvPr/>
          </p:nvSpPr>
          <p:spPr>
            <a:xfrm>
              <a:off x="3361450" y="2790200"/>
              <a:ext cx="62200" cy="53350"/>
            </a:xfrm>
            <a:custGeom>
              <a:rect b="b" l="l" r="r" t="t"/>
              <a:pathLst>
                <a:path extrusionOk="0" h="2134" w="2488">
                  <a:moveTo>
                    <a:pt x="1065" y="1"/>
                  </a:moveTo>
                  <a:cubicBezTo>
                    <a:pt x="472" y="1"/>
                    <a:pt x="0" y="480"/>
                    <a:pt x="0" y="1066"/>
                  </a:cubicBezTo>
                  <a:cubicBezTo>
                    <a:pt x="0" y="1709"/>
                    <a:pt x="526" y="2134"/>
                    <a:pt x="1072" y="2134"/>
                  </a:cubicBezTo>
                  <a:cubicBezTo>
                    <a:pt x="1332" y="2134"/>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6"/>
            <p:cNvSpPr/>
            <p:nvPr/>
          </p:nvSpPr>
          <p:spPr>
            <a:xfrm>
              <a:off x="3361450" y="2866425"/>
              <a:ext cx="62200" cy="53275"/>
            </a:xfrm>
            <a:custGeom>
              <a:rect b="b" l="l" r="r" t="t"/>
              <a:pathLst>
                <a:path extrusionOk="0" h="2131" w="2488">
                  <a:moveTo>
                    <a:pt x="1065" y="0"/>
                  </a:moveTo>
                  <a:cubicBezTo>
                    <a:pt x="472"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6"/>
            <p:cNvSpPr/>
            <p:nvPr/>
          </p:nvSpPr>
          <p:spPr>
            <a:xfrm>
              <a:off x="3361450" y="2942425"/>
              <a:ext cx="62200" cy="53450"/>
            </a:xfrm>
            <a:custGeom>
              <a:rect b="b" l="l" r="r" t="t"/>
              <a:pathLst>
                <a:path extrusionOk="0" h="2138" w="2488">
                  <a:moveTo>
                    <a:pt x="1065" y="1"/>
                  </a:moveTo>
                  <a:cubicBezTo>
                    <a:pt x="472" y="9"/>
                    <a:pt x="0" y="480"/>
                    <a:pt x="0" y="1066"/>
                  </a:cubicBezTo>
                  <a:cubicBezTo>
                    <a:pt x="0" y="1709"/>
                    <a:pt x="525" y="2137"/>
                    <a:pt x="1072" y="2137"/>
                  </a:cubicBezTo>
                  <a:cubicBezTo>
                    <a:pt x="1332" y="2137"/>
                    <a:pt x="1598" y="2040"/>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6"/>
            <p:cNvSpPr/>
            <p:nvPr/>
          </p:nvSpPr>
          <p:spPr>
            <a:xfrm>
              <a:off x="3361450" y="3018650"/>
              <a:ext cx="62200" cy="53425"/>
            </a:xfrm>
            <a:custGeom>
              <a:rect b="b" l="l" r="r" t="t"/>
              <a:pathLst>
                <a:path extrusionOk="0" h="2137" w="2488">
                  <a:moveTo>
                    <a:pt x="1065" y="0"/>
                  </a:moveTo>
                  <a:cubicBezTo>
                    <a:pt x="472"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6"/>
            <p:cNvSpPr/>
            <p:nvPr/>
          </p:nvSpPr>
          <p:spPr>
            <a:xfrm>
              <a:off x="3361450" y="3094850"/>
              <a:ext cx="62200" cy="53350"/>
            </a:xfrm>
            <a:custGeom>
              <a:rect b="b" l="l" r="r" t="t"/>
              <a:pathLst>
                <a:path extrusionOk="0" h="2134" w="2488">
                  <a:moveTo>
                    <a:pt x="1065" y="1"/>
                  </a:moveTo>
                  <a:cubicBezTo>
                    <a:pt x="472" y="1"/>
                    <a:pt x="0" y="480"/>
                    <a:pt x="0" y="1066"/>
                  </a:cubicBezTo>
                  <a:cubicBezTo>
                    <a:pt x="0" y="1709"/>
                    <a:pt x="526" y="2134"/>
                    <a:pt x="1072" y="2134"/>
                  </a:cubicBezTo>
                  <a:cubicBezTo>
                    <a:pt x="1332" y="2134"/>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6"/>
            <p:cNvSpPr/>
            <p:nvPr/>
          </p:nvSpPr>
          <p:spPr>
            <a:xfrm>
              <a:off x="3437450" y="2637775"/>
              <a:ext cx="62425" cy="53450"/>
            </a:xfrm>
            <a:custGeom>
              <a:rect b="b" l="l" r="r" t="t"/>
              <a:pathLst>
                <a:path extrusionOk="0" h="2138" w="2497">
                  <a:moveTo>
                    <a:pt x="1074" y="1"/>
                  </a:moveTo>
                  <a:cubicBezTo>
                    <a:pt x="480" y="9"/>
                    <a:pt x="9" y="480"/>
                    <a:pt x="1" y="1074"/>
                  </a:cubicBezTo>
                  <a:cubicBezTo>
                    <a:pt x="1" y="1712"/>
                    <a:pt x="529" y="2137"/>
                    <a:pt x="1077" y="2137"/>
                  </a:cubicBezTo>
                  <a:cubicBezTo>
                    <a:pt x="1339" y="2137"/>
                    <a:pt x="1606" y="2040"/>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6"/>
            <p:cNvSpPr/>
            <p:nvPr/>
          </p:nvSpPr>
          <p:spPr>
            <a:xfrm>
              <a:off x="3437450" y="2714000"/>
              <a:ext cx="62425" cy="53350"/>
            </a:xfrm>
            <a:custGeom>
              <a:rect b="b" l="l" r="r" t="t"/>
              <a:pathLst>
                <a:path extrusionOk="0" h="2134" w="2497">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6"/>
            <p:cNvSpPr/>
            <p:nvPr/>
          </p:nvSpPr>
          <p:spPr>
            <a:xfrm>
              <a:off x="3437450" y="2790200"/>
              <a:ext cx="62425" cy="53350"/>
            </a:xfrm>
            <a:custGeom>
              <a:rect b="b" l="l" r="r" t="t"/>
              <a:pathLst>
                <a:path extrusionOk="0" h="2134" w="2497">
                  <a:moveTo>
                    <a:pt x="1074" y="1"/>
                  </a:moveTo>
                  <a:cubicBezTo>
                    <a:pt x="480" y="1"/>
                    <a:pt x="9" y="480"/>
                    <a:pt x="1" y="1066"/>
                  </a:cubicBezTo>
                  <a:cubicBezTo>
                    <a:pt x="1" y="1709"/>
                    <a:pt x="530" y="2134"/>
                    <a:pt x="1078" y="2134"/>
                  </a:cubicBezTo>
                  <a:cubicBezTo>
                    <a:pt x="1340" y="2134"/>
                    <a:pt x="1606" y="2037"/>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6"/>
            <p:cNvSpPr/>
            <p:nvPr/>
          </p:nvSpPr>
          <p:spPr>
            <a:xfrm>
              <a:off x="3437450" y="2866425"/>
              <a:ext cx="62425" cy="53275"/>
            </a:xfrm>
            <a:custGeom>
              <a:rect b="b" l="l" r="r" t="t"/>
              <a:pathLst>
                <a:path extrusionOk="0" h="2131" w="2497">
                  <a:moveTo>
                    <a:pt x="1074" y="0"/>
                  </a:moveTo>
                  <a:cubicBezTo>
                    <a:pt x="480" y="0"/>
                    <a:pt x="9" y="472"/>
                    <a:pt x="1" y="1065"/>
                  </a:cubicBezTo>
                  <a:cubicBezTo>
                    <a:pt x="1" y="1707"/>
                    <a:pt x="527" y="2131"/>
                    <a:pt x="1073" y="2131"/>
                  </a:cubicBezTo>
                  <a:cubicBezTo>
                    <a:pt x="1337" y="2131"/>
                    <a:pt x="1605" y="2032"/>
                    <a:pt x="1822" y="1813"/>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6"/>
            <p:cNvSpPr/>
            <p:nvPr/>
          </p:nvSpPr>
          <p:spPr>
            <a:xfrm>
              <a:off x="3437450" y="2942425"/>
              <a:ext cx="62425" cy="53450"/>
            </a:xfrm>
            <a:custGeom>
              <a:rect b="b" l="l" r="r" t="t"/>
              <a:pathLst>
                <a:path extrusionOk="0" h="2138" w="2497">
                  <a:moveTo>
                    <a:pt x="1074" y="1"/>
                  </a:moveTo>
                  <a:cubicBezTo>
                    <a:pt x="480" y="9"/>
                    <a:pt x="9" y="480"/>
                    <a:pt x="1" y="1066"/>
                  </a:cubicBezTo>
                  <a:cubicBezTo>
                    <a:pt x="1" y="1709"/>
                    <a:pt x="530" y="2137"/>
                    <a:pt x="1078" y="2137"/>
                  </a:cubicBezTo>
                  <a:cubicBezTo>
                    <a:pt x="1340" y="2137"/>
                    <a:pt x="1606" y="2040"/>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6"/>
            <p:cNvSpPr/>
            <p:nvPr/>
          </p:nvSpPr>
          <p:spPr>
            <a:xfrm>
              <a:off x="3437450" y="3018650"/>
              <a:ext cx="62425" cy="53425"/>
            </a:xfrm>
            <a:custGeom>
              <a:rect b="b" l="l" r="r" t="t"/>
              <a:pathLst>
                <a:path extrusionOk="0" h="2137" w="2497">
                  <a:moveTo>
                    <a:pt x="1074" y="0"/>
                  </a:moveTo>
                  <a:cubicBezTo>
                    <a:pt x="480" y="0"/>
                    <a:pt x="9" y="480"/>
                    <a:pt x="1" y="1065"/>
                  </a:cubicBezTo>
                  <a:cubicBezTo>
                    <a:pt x="1" y="1709"/>
                    <a:pt x="530" y="2137"/>
                    <a:pt x="1078" y="2137"/>
                  </a:cubicBezTo>
                  <a:cubicBezTo>
                    <a:pt x="1340" y="2137"/>
                    <a:pt x="1606" y="2039"/>
                    <a:pt x="1822"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6"/>
            <p:cNvSpPr/>
            <p:nvPr/>
          </p:nvSpPr>
          <p:spPr>
            <a:xfrm>
              <a:off x="3437450" y="3094850"/>
              <a:ext cx="62425" cy="53350"/>
            </a:xfrm>
            <a:custGeom>
              <a:rect b="b" l="l" r="r" t="t"/>
              <a:pathLst>
                <a:path extrusionOk="0" h="2134" w="2497">
                  <a:moveTo>
                    <a:pt x="1074" y="1"/>
                  </a:moveTo>
                  <a:cubicBezTo>
                    <a:pt x="480" y="1"/>
                    <a:pt x="9" y="480"/>
                    <a:pt x="1" y="1066"/>
                  </a:cubicBezTo>
                  <a:cubicBezTo>
                    <a:pt x="1" y="1709"/>
                    <a:pt x="530" y="2134"/>
                    <a:pt x="1078" y="2134"/>
                  </a:cubicBezTo>
                  <a:cubicBezTo>
                    <a:pt x="1340" y="2134"/>
                    <a:pt x="1606" y="2037"/>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6"/>
            <p:cNvSpPr/>
            <p:nvPr/>
          </p:nvSpPr>
          <p:spPr>
            <a:xfrm>
              <a:off x="3513675" y="2637775"/>
              <a:ext cx="62425" cy="53450"/>
            </a:xfrm>
            <a:custGeom>
              <a:rect b="b" l="l" r="r" t="t"/>
              <a:pathLst>
                <a:path extrusionOk="0" h="2138" w="2497">
                  <a:moveTo>
                    <a:pt x="1065" y="1"/>
                  </a:moveTo>
                  <a:cubicBezTo>
                    <a:pt x="480" y="9"/>
                    <a:pt x="0" y="480"/>
                    <a:pt x="0" y="1074"/>
                  </a:cubicBezTo>
                  <a:cubicBezTo>
                    <a:pt x="0" y="1712"/>
                    <a:pt x="525" y="2137"/>
                    <a:pt x="1073" y="2137"/>
                  </a:cubicBezTo>
                  <a:cubicBezTo>
                    <a:pt x="1335" y="2137"/>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6"/>
            <p:cNvSpPr/>
            <p:nvPr/>
          </p:nvSpPr>
          <p:spPr>
            <a:xfrm>
              <a:off x="3513675" y="2714000"/>
              <a:ext cx="62425" cy="53350"/>
            </a:xfrm>
            <a:custGeom>
              <a:rect b="b" l="l" r="r" t="t"/>
              <a:pathLst>
                <a:path extrusionOk="0" h="2134"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6"/>
            <p:cNvSpPr/>
            <p:nvPr/>
          </p:nvSpPr>
          <p:spPr>
            <a:xfrm>
              <a:off x="3513675" y="2790200"/>
              <a:ext cx="62425" cy="53350"/>
            </a:xfrm>
            <a:custGeom>
              <a:rect b="b" l="l" r="r" t="t"/>
              <a:pathLst>
                <a:path extrusionOk="0" h="2134" w="2497">
                  <a:moveTo>
                    <a:pt x="1065" y="1"/>
                  </a:moveTo>
                  <a:cubicBezTo>
                    <a:pt x="480" y="1"/>
                    <a:pt x="0"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6"/>
            <p:cNvSpPr/>
            <p:nvPr/>
          </p:nvSpPr>
          <p:spPr>
            <a:xfrm>
              <a:off x="3513675" y="2866425"/>
              <a:ext cx="62425" cy="53275"/>
            </a:xfrm>
            <a:custGeom>
              <a:rect b="b" l="l" r="r" t="t"/>
              <a:pathLst>
                <a:path extrusionOk="0" h="2131" w="2497">
                  <a:moveTo>
                    <a:pt x="1065" y="0"/>
                  </a:moveTo>
                  <a:cubicBezTo>
                    <a:pt x="480" y="0"/>
                    <a:pt x="0" y="472"/>
                    <a:pt x="0" y="1065"/>
                  </a:cubicBezTo>
                  <a:cubicBezTo>
                    <a:pt x="0" y="1707"/>
                    <a:pt x="522" y="2131"/>
                    <a:pt x="1069" y="2131"/>
                  </a:cubicBezTo>
                  <a:cubicBezTo>
                    <a:pt x="1333" y="2131"/>
                    <a:pt x="1602" y="2032"/>
                    <a:pt x="1821" y="1813"/>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6"/>
            <p:cNvSpPr/>
            <p:nvPr/>
          </p:nvSpPr>
          <p:spPr>
            <a:xfrm>
              <a:off x="3513675" y="2942425"/>
              <a:ext cx="62425" cy="53450"/>
            </a:xfrm>
            <a:custGeom>
              <a:rect b="b" l="l" r="r" t="t"/>
              <a:pathLst>
                <a:path extrusionOk="0" h="2138" w="2497">
                  <a:moveTo>
                    <a:pt x="1065" y="1"/>
                  </a:moveTo>
                  <a:cubicBezTo>
                    <a:pt x="480" y="9"/>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6"/>
            <p:cNvSpPr/>
            <p:nvPr/>
          </p:nvSpPr>
          <p:spPr>
            <a:xfrm>
              <a:off x="3513675" y="3018650"/>
              <a:ext cx="62425" cy="53425"/>
            </a:xfrm>
            <a:custGeom>
              <a:rect b="b" l="l" r="r" t="t"/>
              <a:pathLst>
                <a:path extrusionOk="0" h="2137" w="2497">
                  <a:moveTo>
                    <a:pt x="1065" y="0"/>
                  </a:moveTo>
                  <a:cubicBezTo>
                    <a:pt x="480" y="0"/>
                    <a:pt x="0" y="480"/>
                    <a:pt x="0" y="1065"/>
                  </a:cubicBezTo>
                  <a:cubicBezTo>
                    <a:pt x="0" y="1709"/>
                    <a:pt x="525" y="2137"/>
                    <a:pt x="1074" y="2137"/>
                  </a:cubicBezTo>
                  <a:cubicBezTo>
                    <a:pt x="1336" y="2137"/>
                    <a:pt x="1603" y="2039"/>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6"/>
            <p:cNvSpPr/>
            <p:nvPr/>
          </p:nvSpPr>
          <p:spPr>
            <a:xfrm>
              <a:off x="3513675" y="3094850"/>
              <a:ext cx="62425" cy="53350"/>
            </a:xfrm>
            <a:custGeom>
              <a:rect b="b" l="l" r="r" t="t"/>
              <a:pathLst>
                <a:path extrusionOk="0" h="2134" w="2497">
                  <a:moveTo>
                    <a:pt x="1065" y="1"/>
                  </a:moveTo>
                  <a:cubicBezTo>
                    <a:pt x="480" y="1"/>
                    <a:pt x="0"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6"/>
            <p:cNvSpPr/>
            <p:nvPr/>
          </p:nvSpPr>
          <p:spPr>
            <a:xfrm>
              <a:off x="3513675" y="3171075"/>
              <a:ext cx="62425" cy="53275"/>
            </a:xfrm>
            <a:custGeom>
              <a:rect b="b" l="l" r="r" t="t"/>
              <a:pathLst>
                <a:path extrusionOk="0" h="2131" w="2497">
                  <a:moveTo>
                    <a:pt x="1065" y="0"/>
                  </a:moveTo>
                  <a:cubicBezTo>
                    <a:pt x="480" y="0"/>
                    <a:pt x="0" y="472"/>
                    <a:pt x="0" y="1065"/>
                  </a:cubicBezTo>
                  <a:cubicBezTo>
                    <a:pt x="0" y="1707"/>
                    <a:pt x="522" y="2131"/>
                    <a:pt x="1069" y="2131"/>
                  </a:cubicBezTo>
                  <a:cubicBezTo>
                    <a:pt x="1333" y="2131"/>
                    <a:pt x="1602" y="2032"/>
                    <a:pt x="1821" y="1813"/>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6"/>
            <p:cNvSpPr/>
            <p:nvPr/>
          </p:nvSpPr>
          <p:spPr>
            <a:xfrm>
              <a:off x="3589875" y="3171075"/>
              <a:ext cx="62225" cy="53275"/>
            </a:xfrm>
            <a:custGeom>
              <a:rect b="b" l="l" r="r" t="t"/>
              <a:pathLst>
                <a:path extrusionOk="0" h="2131" w="2489">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6"/>
            <p:cNvSpPr/>
            <p:nvPr/>
          </p:nvSpPr>
          <p:spPr>
            <a:xfrm>
              <a:off x="3666100" y="2637775"/>
              <a:ext cx="62200" cy="53450"/>
            </a:xfrm>
            <a:custGeom>
              <a:rect b="b" l="l" r="r" t="t"/>
              <a:pathLst>
                <a:path extrusionOk="0" h="2138" w="2488">
                  <a:moveTo>
                    <a:pt x="1065" y="1"/>
                  </a:moveTo>
                  <a:cubicBezTo>
                    <a:pt x="480"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6"/>
            <p:cNvSpPr/>
            <p:nvPr/>
          </p:nvSpPr>
          <p:spPr>
            <a:xfrm>
              <a:off x="3666100" y="2714000"/>
              <a:ext cx="62200" cy="53350"/>
            </a:xfrm>
            <a:custGeom>
              <a:rect b="b" l="l" r="r" t="t"/>
              <a:pathLst>
                <a:path extrusionOk="0" h="2134"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6"/>
            <p:cNvSpPr/>
            <p:nvPr/>
          </p:nvSpPr>
          <p:spPr>
            <a:xfrm>
              <a:off x="3666100" y="2790200"/>
              <a:ext cx="62200" cy="53350"/>
            </a:xfrm>
            <a:custGeom>
              <a:rect b="b" l="l" r="r" t="t"/>
              <a:pathLst>
                <a:path extrusionOk="0" h="2134" w="2488">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6"/>
            <p:cNvSpPr/>
            <p:nvPr/>
          </p:nvSpPr>
          <p:spPr>
            <a:xfrm>
              <a:off x="3666100" y="2942425"/>
              <a:ext cx="62200" cy="53450"/>
            </a:xfrm>
            <a:custGeom>
              <a:rect b="b" l="l" r="r" t="t"/>
              <a:pathLst>
                <a:path extrusionOk="0" h="2138" w="2488">
                  <a:moveTo>
                    <a:pt x="1065" y="1"/>
                  </a:moveTo>
                  <a:cubicBezTo>
                    <a:pt x="480" y="9"/>
                    <a:pt x="0" y="480"/>
                    <a:pt x="0" y="1066"/>
                  </a:cubicBezTo>
                  <a:cubicBezTo>
                    <a:pt x="0" y="1709"/>
                    <a:pt x="526" y="2137"/>
                    <a:pt x="1074" y="2137"/>
                  </a:cubicBezTo>
                  <a:cubicBezTo>
                    <a:pt x="1336"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6"/>
            <p:cNvSpPr/>
            <p:nvPr/>
          </p:nvSpPr>
          <p:spPr>
            <a:xfrm>
              <a:off x="3666100" y="3018650"/>
              <a:ext cx="62200" cy="53425"/>
            </a:xfrm>
            <a:custGeom>
              <a:rect b="b" l="l" r="r" t="t"/>
              <a:pathLst>
                <a:path extrusionOk="0" h="2137" w="2488">
                  <a:moveTo>
                    <a:pt x="1065" y="0"/>
                  </a:moveTo>
                  <a:cubicBezTo>
                    <a:pt x="480" y="0"/>
                    <a:pt x="0" y="480"/>
                    <a:pt x="0" y="1065"/>
                  </a:cubicBezTo>
                  <a:cubicBezTo>
                    <a:pt x="0" y="1709"/>
                    <a:pt x="526" y="2137"/>
                    <a:pt x="1074" y="2137"/>
                  </a:cubicBezTo>
                  <a:cubicBezTo>
                    <a:pt x="1336" y="2137"/>
                    <a:pt x="1603" y="2039"/>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6"/>
            <p:cNvSpPr/>
            <p:nvPr/>
          </p:nvSpPr>
          <p:spPr>
            <a:xfrm>
              <a:off x="3666100" y="3094850"/>
              <a:ext cx="62200" cy="53350"/>
            </a:xfrm>
            <a:custGeom>
              <a:rect b="b" l="l" r="r" t="t"/>
              <a:pathLst>
                <a:path extrusionOk="0" h="2134" w="2488">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6"/>
            <p:cNvSpPr/>
            <p:nvPr/>
          </p:nvSpPr>
          <p:spPr>
            <a:xfrm>
              <a:off x="3666100" y="3171075"/>
              <a:ext cx="62200" cy="53275"/>
            </a:xfrm>
            <a:custGeom>
              <a:rect b="b" l="l" r="r" t="t"/>
              <a:pathLst>
                <a:path extrusionOk="0" h="2131" w="2488">
                  <a:moveTo>
                    <a:pt x="1065" y="0"/>
                  </a:moveTo>
                  <a:cubicBezTo>
                    <a:pt x="480"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6"/>
            <p:cNvSpPr/>
            <p:nvPr/>
          </p:nvSpPr>
          <p:spPr>
            <a:xfrm>
              <a:off x="3742300" y="2637775"/>
              <a:ext cx="62225" cy="53450"/>
            </a:xfrm>
            <a:custGeom>
              <a:rect b="b" l="l" r="r" t="t"/>
              <a:pathLst>
                <a:path extrusionOk="0" h="2138" w="2489">
                  <a:moveTo>
                    <a:pt x="1066" y="1"/>
                  </a:moveTo>
                  <a:cubicBezTo>
                    <a:pt x="481" y="1"/>
                    <a:pt x="1" y="480"/>
                    <a:pt x="1" y="1074"/>
                  </a:cubicBezTo>
                  <a:cubicBezTo>
                    <a:pt x="1" y="1712"/>
                    <a:pt x="525" y="2137"/>
                    <a:pt x="1071" y="2137"/>
                  </a:cubicBezTo>
                  <a:cubicBezTo>
                    <a:pt x="1332" y="2137"/>
                    <a:pt x="1598" y="2040"/>
                    <a:pt x="1814" y="1822"/>
                  </a:cubicBezTo>
                  <a:cubicBezTo>
                    <a:pt x="2489" y="1155"/>
                    <a:pt x="2017" y="9"/>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6"/>
            <p:cNvSpPr/>
            <p:nvPr/>
          </p:nvSpPr>
          <p:spPr>
            <a:xfrm>
              <a:off x="3742300" y="2714000"/>
              <a:ext cx="62225" cy="53350"/>
            </a:xfrm>
            <a:custGeom>
              <a:rect b="b" l="l" r="r" t="t"/>
              <a:pathLst>
                <a:path extrusionOk="0" h="2134" w="2489">
                  <a:moveTo>
                    <a:pt x="1066" y="0"/>
                  </a:moveTo>
                  <a:cubicBezTo>
                    <a:pt x="481" y="0"/>
                    <a:pt x="1" y="480"/>
                    <a:pt x="1" y="1065"/>
                  </a:cubicBezTo>
                  <a:cubicBezTo>
                    <a:pt x="1" y="1709"/>
                    <a:pt x="526" y="2133"/>
                    <a:pt x="1072" y="2133"/>
                  </a:cubicBezTo>
                  <a:cubicBezTo>
                    <a:pt x="1333" y="2133"/>
                    <a:pt x="1598" y="2036"/>
                    <a:pt x="1814" y="1821"/>
                  </a:cubicBezTo>
                  <a:cubicBezTo>
                    <a:pt x="2489" y="1155"/>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6"/>
            <p:cNvSpPr/>
            <p:nvPr/>
          </p:nvSpPr>
          <p:spPr>
            <a:xfrm>
              <a:off x="3742300" y="2790200"/>
              <a:ext cx="62225" cy="53350"/>
            </a:xfrm>
            <a:custGeom>
              <a:rect b="b" l="l" r="r" t="t"/>
              <a:pathLst>
                <a:path extrusionOk="0" h="2134" w="2489">
                  <a:moveTo>
                    <a:pt x="1066" y="1"/>
                  </a:moveTo>
                  <a:cubicBezTo>
                    <a:pt x="481" y="1"/>
                    <a:pt x="1" y="472"/>
                    <a:pt x="1" y="1066"/>
                  </a:cubicBezTo>
                  <a:cubicBezTo>
                    <a:pt x="1" y="1709"/>
                    <a:pt x="526" y="2134"/>
                    <a:pt x="1072" y="2134"/>
                  </a:cubicBezTo>
                  <a:cubicBezTo>
                    <a:pt x="1333" y="2134"/>
                    <a:pt x="1598" y="2037"/>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6"/>
            <p:cNvSpPr/>
            <p:nvPr/>
          </p:nvSpPr>
          <p:spPr>
            <a:xfrm>
              <a:off x="3742300" y="2942425"/>
              <a:ext cx="62225" cy="53450"/>
            </a:xfrm>
            <a:custGeom>
              <a:rect b="b" l="l" r="r" t="t"/>
              <a:pathLst>
                <a:path extrusionOk="0" h="2138" w="2489">
                  <a:moveTo>
                    <a:pt x="1066" y="1"/>
                  </a:moveTo>
                  <a:cubicBezTo>
                    <a:pt x="481" y="1"/>
                    <a:pt x="1" y="480"/>
                    <a:pt x="1" y="1066"/>
                  </a:cubicBezTo>
                  <a:cubicBezTo>
                    <a:pt x="1" y="1709"/>
                    <a:pt x="526" y="2137"/>
                    <a:pt x="1072" y="2137"/>
                  </a:cubicBezTo>
                  <a:cubicBezTo>
                    <a:pt x="1333" y="2137"/>
                    <a:pt x="1598" y="2040"/>
                    <a:pt x="1814" y="1822"/>
                  </a:cubicBezTo>
                  <a:cubicBezTo>
                    <a:pt x="2489" y="1155"/>
                    <a:pt x="2017" y="9"/>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6"/>
            <p:cNvSpPr/>
            <p:nvPr/>
          </p:nvSpPr>
          <p:spPr>
            <a:xfrm>
              <a:off x="3742300" y="3018650"/>
              <a:ext cx="62225" cy="53350"/>
            </a:xfrm>
            <a:custGeom>
              <a:rect b="b" l="l" r="r" t="t"/>
              <a:pathLst>
                <a:path extrusionOk="0" h="2134" w="2489">
                  <a:moveTo>
                    <a:pt x="1066" y="0"/>
                  </a:moveTo>
                  <a:cubicBezTo>
                    <a:pt x="481" y="0"/>
                    <a:pt x="1" y="480"/>
                    <a:pt x="1" y="1065"/>
                  </a:cubicBezTo>
                  <a:cubicBezTo>
                    <a:pt x="1" y="1709"/>
                    <a:pt x="526" y="2133"/>
                    <a:pt x="1072" y="2133"/>
                  </a:cubicBezTo>
                  <a:cubicBezTo>
                    <a:pt x="1333" y="2133"/>
                    <a:pt x="1598" y="2036"/>
                    <a:pt x="1814" y="1821"/>
                  </a:cubicBezTo>
                  <a:cubicBezTo>
                    <a:pt x="2489" y="1155"/>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6"/>
            <p:cNvSpPr/>
            <p:nvPr/>
          </p:nvSpPr>
          <p:spPr>
            <a:xfrm>
              <a:off x="3742300" y="3094850"/>
              <a:ext cx="62225" cy="53350"/>
            </a:xfrm>
            <a:custGeom>
              <a:rect b="b" l="l" r="r" t="t"/>
              <a:pathLst>
                <a:path extrusionOk="0" h="2134" w="2489">
                  <a:moveTo>
                    <a:pt x="1066" y="1"/>
                  </a:moveTo>
                  <a:cubicBezTo>
                    <a:pt x="481"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6"/>
            <p:cNvSpPr/>
            <p:nvPr/>
          </p:nvSpPr>
          <p:spPr>
            <a:xfrm>
              <a:off x="3742300" y="3171075"/>
              <a:ext cx="62225" cy="53300"/>
            </a:xfrm>
            <a:custGeom>
              <a:rect b="b" l="l" r="r" t="t"/>
              <a:pathLst>
                <a:path extrusionOk="0" h="2132" w="2489">
                  <a:moveTo>
                    <a:pt x="1066" y="0"/>
                  </a:moveTo>
                  <a:cubicBezTo>
                    <a:pt x="481" y="0"/>
                    <a:pt x="1" y="472"/>
                    <a:pt x="1" y="1065"/>
                  </a:cubicBezTo>
                  <a:cubicBezTo>
                    <a:pt x="1" y="1705"/>
                    <a:pt x="528" y="2131"/>
                    <a:pt x="1076" y="2131"/>
                  </a:cubicBezTo>
                  <a:cubicBezTo>
                    <a:pt x="1335" y="2131"/>
                    <a:pt x="1599" y="2036"/>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6"/>
            <p:cNvSpPr/>
            <p:nvPr/>
          </p:nvSpPr>
          <p:spPr>
            <a:xfrm>
              <a:off x="3742300" y="3247075"/>
              <a:ext cx="62225" cy="53450"/>
            </a:xfrm>
            <a:custGeom>
              <a:rect b="b" l="l" r="r" t="t"/>
              <a:pathLst>
                <a:path extrusionOk="0" h="2138" w="2489">
                  <a:moveTo>
                    <a:pt x="1066" y="1"/>
                  </a:moveTo>
                  <a:cubicBezTo>
                    <a:pt x="481" y="9"/>
                    <a:pt x="1" y="480"/>
                    <a:pt x="1" y="1074"/>
                  </a:cubicBezTo>
                  <a:cubicBezTo>
                    <a:pt x="1" y="1712"/>
                    <a:pt x="525" y="2137"/>
                    <a:pt x="1071" y="2137"/>
                  </a:cubicBezTo>
                  <a:cubicBezTo>
                    <a:pt x="1332" y="2137"/>
                    <a:pt x="1598" y="2040"/>
                    <a:pt x="1814" y="1822"/>
                  </a:cubicBezTo>
                  <a:cubicBezTo>
                    <a:pt x="2489" y="1155"/>
                    <a:pt x="2017" y="9"/>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6"/>
            <p:cNvSpPr/>
            <p:nvPr/>
          </p:nvSpPr>
          <p:spPr>
            <a:xfrm>
              <a:off x="3818525" y="2714000"/>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6"/>
            <p:cNvSpPr/>
            <p:nvPr/>
          </p:nvSpPr>
          <p:spPr>
            <a:xfrm>
              <a:off x="3818525" y="2790200"/>
              <a:ext cx="62225" cy="53350"/>
            </a:xfrm>
            <a:custGeom>
              <a:rect b="b" l="l" r="r" t="t"/>
              <a:pathLst>
                <a:path extrusionOk="0" h="2134" w="2489">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6"/>
            <p:cNvSpPr/>
            <p:nvPr/>
          </p:nvSpPr>
          <p:spPr>
            <a:xfrm>
              <a:off x="3818525" y="2942425"/>
              <a:ext cx="62225" cy="53450"/>
            </a:xfrm>
            <a:custGeom>
              <a:rect b="b" l="l" r="r" t="t"/>
              <a:pathLst>
                <a:path extrusionOk="0" h="2138" w="2489">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6"/>
            <p:cNvSpPr/>
            <p:nvPr/>
          </p:nvSpPr>
          <p:spPr>
            <a:xfrm>
              <a:off x="3818525" y="3018650"/>
              <a:ext cx="62225" cy="53425"/>
            </a:xfrm>
            <a:custGeom>
              <a:rect b="b" l="l" r="r" t="t"/>
              <a:pathLst>
                <a:path extrusionOk="0" h="2137" w="2489">
                  <a:moveTo>
                    <a:pt x="1065" y="0"/>
                  </a:moveTo>
                  <a:cubicBezTo>
                    <a:pt x="480" y="0"/>
                    <a:pt x="0" y="480"/>
                    <a:pt x="0" y="1065"/>
                  </a:cubicBezTo>
                  <a:cubicBezTo>
                    <a:pt x="0" y="1709"/>
                    <a:pt x="526" y="2137"/>
                    <a:pt x="1074" y="2137"/>
                  </a:cubicBezTo>
                  <a:cubicBezTo>
                    <a:pt x="1336" y="2137"/>
                    <a:pt x="1603" y="2039"/>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6"/>
            <p:cNvSpPr/>
            <p:nvPr/>
          </p:nvSpPr>
          <p:spPr>
            <a:xfrm>
              <a:off x="3818525" y="3094850"/>
              <a:ext cx="62225" cy="53350"/>
            </a:xfrm>
            <a:custGeom>
              <a:rect b="b" l="l" r="r" t="t"/>
              <a:pathLst>
                <a:path extrusionOk="0" h="2134" w="2489">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6"/>
            <p:cNvSpPr/>
            <p:nvPr/>
          </p:nvSpPr>
          <p:spPr>
            <a:xfrm>
              <a:off x="3818525" y="3171075"/>
              <a:ext cx="62225" cy="53275"/>
            </a:xfrm>
            <a:custGeom>
              <a:rect b="b" l="l" r="r" t="t"/>
              <a:pathLst>
                <a:path extrusionOk="0" h="2131" w="2489">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6"/>
            <p:cNvSpPr/>
            <p:nvPr/>
          </p:nvSpPr>
          <p:spPr>
            <a:xfrm>
              <a:off x="3818525" y="3247075"/>
              <a:ext cx="62225" cy="53450"/>
            </a:xfrm>
            <a:custGeom>
              <a:rect b="b" l="l" r="r" t="t"/>
              <a:pathLst>
                <a:path extrusionOk="0" h="2138" w="2489">
                  <a:moveTo>
                    <a:pt x="1065" y="1"/>
                  </a:moveTo>
                  <a:cubicBezTo>
                    <a:pt x="480" y="9"/>
                    <a:pt x="0" y="480"/>
                    <a:pt x="0" y="1074"/>
                  </a:cubicBezTo>
                  <a:cubicBezTo>
                    <a:pt x="0" y="1712"/>
                    <a:pt x="525" y="2137"/>
                    <a:pt x="1073" y="2137"/>
                  </a:cubicBezTo>
                  <a:cubicBezTo>
                    <a:pt x="1335" y="2137"/>
                    <a:pt x="1603" y="2040"/>
                    <a:pt x="1821" y="1822"/>
                  </a:cubicBezTo>
                  <a:cubicBezTo>
                    <a:pt x="2488"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6"/>
            <p:cNvSpPr/>
            <p:nvPr/>
          </p:nvSpPr>
          <p:spPr>
            <a:xfrm>
              <a:off x="3818525" y="3323300"/>
              <a:ext cx="62225" cy="53425"/>
            </a:xfrm>
            <a:custGeom>
              <a:rect b="b" l="l" r="r" t="t"/>
              <a:pathLst>
                <a:path extrusionOk="0" h="2137" w="2489">
                  <a:moveTo>
                    <a:pt x="1065" y="0"/>
                  </a:moveTo>
                  <a:cubicBezTo>
                    <a:pt x="480" y="0"/>
                    <a:pt x="0" y="480"/>
                    <a:pt x="0" y="1065"/>
                  </a:cubicBezTo>
                  <a:cubicBezTo>
                    <a:pt x="0" y="1709"/>
                    <a:pt x="526" y="2137"/>
                    <a:pt x="1074" y="2137"/>
                  </a:cubicBezTo>
                  <a:cubicBezTo>
                    <a:pt x="1336" y="2137"/>
                    <a:pt x="1603" y="2039"/>
                    <a:pt x="1821" y="1821"/>
                  </a:cubicBezTo>
                  <a:cubicBezTo>
                    <a:pt x="2488" y="1154"/>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6"/>
            <p:cNvSpPr/>
            <p:nvPr/>
          </p:nvSpPr>
          <p:spPr>
            <a:xfrm>
              <a:off x="3818525" y="3399500"/>
              <a:ext cx="62225" cy="53350"/>
            </a:xfrm>
            <a:custGeom>
              <a:rect b="b" l="l" r="r" t="t"/>
              <a:pathLst>
                <a:path extrusionOk="0" h="2134" w="2489">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6"/>
            <p:cNvSpPr/>
            <p:nvPr/>
          </p:nvSpPr>
          <p:spPr>
            <a:xfrm>
              <a:off x="3818525" y="3780375"/>
              <a:ext cx="62425" cy="53425"/>
            </a:xfrm>
            <a:custGeom>
              <a:rect b="b" l="l" r="r" t="t"/>
              <a:pathLst>
                <a:path extrusionOk="0" h="2137" w="2497">
                  <a:moveTo>
                    <a:pt x="1065" y="0"/>
                  </a:moveTo>
                  <a:cubicBezTo>
                    <a:pt x="480" y="0"/>
                    <a:pt x="0" y="480"/>
                    <a:pt x="0" y="1065"/>
                  </a:cubicBezTo>
                  <a:cubicBezTo>
                    <a:pt x="0" y="1709"/>
                    <a:pt x="529" y="2137"/>
                    <a:pt x="1078" y="2137"/>
                  </a:cubicBezTo>
                  <a:cubicBezTo>
                    <a:pt x="1340" y="2137"/>
                    <a:pt x="1606" y="2039"/>
                    <a:pt x="1821"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6"/>
            <p:cNvSpPr/>
            <p:nvPr/>
          </p:nvSpPr>
          <p:spPr>
            <a:xfrm>
              <a:off x="3894725" y="2790200"/>
              <a:ext cx="62225" cy="53350"/>
            </a:xfrm>
            <a:custGeom>
              <a:rect b="b" l="l" r="r" t="t"/>
              <a:pathLst>
                <a:path extrusionOk="0" h="2134" w="2489">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6"/>
            <p:cNvSpPr/>
            <p:nvPr/>
          </p:nvSpPr>
          <p:spPr>
            <a:xfrm>
              <a:off x="3894725" y="3932800"/>
              <a:ext cx="62225" cy="53425"/>
            </a:xfrm>
            <a:custGeom>
              <a:rect b="b" l="l" r="r" t="t"/>
              <a:pathLst>
                <a:path extrusionOk="0" h="2137" w="2489">
                  <a:moveTo>
                    <a:pt x="1066" y="0"/>
                  </a:moveTo>
                  <a:cubicBezTo>
                    <a:pt x="481" y="0"/>
                    <a:pt x="1" y="480"/>
                    <a:pt x="1" y="1065"/>
                  </a:cubicBezTo>
                  <a:cubicBezTo>
                    <a:pt x="1" y="1709"/>
                    <a:pt x="526" y="2137"/>
                    <a:pt x="1075" y="2137"/>
                  </a:cubicBezTo>
                  <a:cubicBezTo>
                    <a:pt x="1337" y="2137"/>
                    <a:pt x="1604" y="2039"/>
                    <a:pt x="1822"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6"/>
            <p:cNvSpPr/>
            <p:nvPr/>
          </p:nvSpPr>
          <p:spPr>
            <a:xfrm>
              <a:off x="3894725" y="3856775"/>
              <a:ext cx="62175" cy="53250"/>
            </a:xfrm>
            <a:custGeom>
              <a:rect b="b" l="l" r="r" t="t"/>
              <a:pathLst>
                <a:path extrusionOk="0" h="2130" w="2487">
                  <a:moveTo>
                    <a:pt x="1076" y="1"/>
                  </a:moveTo>
                  <a:cubicBezTo>
                    <a:pt x="1073" y="1"/>
                    <a:pt x="1069" y="1"/>
                    <a:pt x="1066" y="1"/>
                  </a:cubicBezTo>
                  <a:cubicBezTo>
                    <a:pt x="481" y="1"/>
                    <a:pt x="1" y="472"/>
                    <a:pt x="1" y="1066"/>
                  </a:cubicBezTo>
                  <a:cubicBezTo>
                    <a:pt x="1" y="1704"/>
                    <a:pt x="525" y="2129"/>
                    <a:pt x="1074" y="2129"/>
                  </a:cubicBezTo>
                  <a:cubicBezTo>
                    <a:pt x="1336" y="2129"/>
                    <a:pt x="1604" y="2032"/>
                    <a:pt x="1822" y="1814"/>
                  </a:cubicBezTo>
                  <a:cubicBezTo>
                    <a:pt x="2486" y="1149"/>
                    <a:pt x="2020" y="1"/>
                    <a:pt x="107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6"/>
            <p:cNvSpPr/>
            <p:nvPr/>
          </p:nvSpPr>
          <p:spPr>
            <a:xfrm>
              <a:off x="3894725" y="3780375"/>
              <a:ext cx="62425" cy="53425"/>
            </a:xfrm>
            <a:custGeom>
              <a:rect b="b" l="l" r="r" t="t"/>
              <a:pathLst>
                <a:path extrusionOk="0" h="2137" w="2497">
                  <a:moveTo>
                    <a:pt x="1066" y="0"/>
                  </a:moveTo>
                  <a:cubicBezTo>
                    <a:pt x="481" y="0"/>
                    <a:pt x="1" y="480"/>
                    <a:pt x="1" y="1065"/>
                  </a:cubicBezTo>
                  <a:cubicBezTo>
                    <a:pt x="1" y="1709"/>
                    <a:pt x="526" y="2137"/>
                    <a:pt x="1075" y="2137"/>
                  </a:cubicBezTo>
                  <a:cubicBezTo>
                    <a:pt x="1337" y="2137"/>
                    <a:pt x="1604" y="2039"/>
                    <a:pt x="1822" y="1821"/>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6"/>
            <p:cNvSpPr/>
            <p:nvPr/>
          </p:nvSpPr>
          <p:spPr>
            <a:xfrm>
              <a:off x="3894725" y="3704150"/>
              <a:ext cx="62225" cy="53450"/>
            </a:xfrm>
            <a:custGeom>
              <a:rect b="b" l="l" r="r" t="t"/>
              <a:pathLst>
                <a:path extrusionOk="0" h="2138" w="2489">
                  <a:moveTo>
                    <a:pt x="1066" y="1"/>
                  </a:moveTo>
                  <a:cubicBezTo>
                    <a:pt x="481" y="1"/>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6"/>
            <p:cNvSpPr/>
            <p:nvPr/>
          </p:nvSpPr>
          <p:spPr>
            <a:xfrm>
              <a:off x="3894725" y="3627950"/>
              <a:ext cx="62225" cy="53425"/>
            </a:xfrm>
            <a:custGeom>
              <a:rect b="b" l="l" r="r" t="t"/>
              <a:pathLst>
                <a:path extrusionOk="0" h="2137" w="2489">
                  <a:moveTo>
                    <a:pt x="1066" y="0"/>
                  </a:moveTo>
                  <a:cubicBezTo>
                    <a:pt x="481" y="8"/>
                    <a:pt x="1" y="480"/>
                    <a:pt x="1" y="1073"/>
                  </a:cubicBezTo>
                  <a:cubicBezTo>
                    <a:pt x="1" y="1711"/>
                    <a:pt x="525" y="2137"/>
                    <a:pt x="1074" y="2137"/>
                  </a:cubicBezTo>
                  <a:cubicBezTo>
                    <a:pt x="1336" y="2137"/>
                    <a:pt x="1604" y="2039"/>
                    <a:pt x="1822" y="1821"/>
                  </a:cubicBezTo>
                  <a:cubicBezTo>
                    <a:pt x="2489" y="1154"/>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6"/>
            <p:cNvSpPr/>
            <p:nvPr/>
          </p:nvSpPr>
          <p:spPr>
            <a:xfrm>
              <a:off x="3894725" y="3551925"/>
              <a:ext cx="62175" cy="53250"/>
            </a:xfrm>
            <a:custGeom>
              <a:rect b="b" l="l" r="r" t="t"/>
              <a:pathLst>
                <a:path extrusionOk="0" h="2130" w="2487">
                  <a:moveTo>
                    <a:pt x="1076" y="1"/>
                  </a:moveTo>
                  <a:cubicBezTo>
                    <a:pt x="1073" y="1"/>
                    <a:pt x="1069" y="1"/>
                    <a:pt x="1066" y="1"/>
                  </a:cubicBezTo>
                  <a:cubicBezTo>
                    <a:pt x="481" y="1"/>
                    <a:pt x="1" y="472"/>
                    <a:pt x="1" y="1066"/>
                  </a:cubicBezTo>
                  <a:cubicBezTo>
                    <a:pt x="1" y="1704"/>
                    <a:pt x="525" y="2129"/>
                    <a:pt x="1074" y="2129"/>
                  </a:cubicBezTo>
                  <a:cubicBezTo>
                    <a:pt x="1336" y="2129"/>
                    <a:pt x="1604" y="2032"/>
                    <a:pt x="1822" y="1814"/>
                  </a:cubicBezTo>
                  <a:cubicBezTo>
                    <a:pt x="2486" y="1149"/>
                    <a:pt x="2020" y="1"/>
                    <a:pt x="107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6"/>
            <p:cNvSpPr/>
            <p:nvPr/>
          </p:nvSpPr>
          <p:spPr>
            <a:xfrm>
              <a:off x="3894725" y="3475725"/>
              <a:ext cx="62225" cy="53350"/>
            </a:xfrm>
            <a:custGeom>
              <a:rect b="b" l="l" r="r" t="t"/>
              <a:pathLst>
                <a:path extrusionOk="0" h="2134" w="2489">
                  <a:moveTo>
                    <a:pt x="1066" y="0"/>
                  </a:moveTo>
                  <a:cubicBezTo>
                    <a:pt x="472" y="0"/>
                    <a:pt x="1" y="480"/>
                    <a:pt x="1" y="1065"/>
                  </a:cubicBezTo>
                  <a:cubicBezTo>
                    <a:pt x="1" y="1709"/>
                    <a:pt x="526" y="2133"/>
                    <a:pt x="1075" y="2133"/>
                  </a:cubicBezTo>
                  <a:cubicBezTo>
                    <a:pt x="1337" y="2133"/>
                    <a:pt x="1604" y="2037"/>
                    <a:pt x="1822"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6"/>
            <p:cNvSpPr/>
            <p:nvPr/>
          </p:nvSpPr>
          <p:spPr>
            <a:xfrm>
              <a:off x="3894725" y="3399500"/>
              <a:ext cx="62225" cy="53350"/>
            </a:xfrm>
            <a:custGeom>
              <a:rect b="b" l="l" r="r" t="t"/>
              <a:pathLst>
                <a:path extrusionOk="0" h="2134" w="2489">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6"/>
            <p:cNvSpPr/>
            <p:nvPr/>
          </p:nvSpPr>
          <p:spPr>
            <a:xfrm>
              <a:off x="3894600" y="3323300"/>
              <a:ext cx="62350" cy="53425"/>
            </a:xfrm>
            <a:custGeom>
              <a:rect b="b" l="l" r="r" t="t"/>
              <a:pathLst>
                <a:path extrusionOk="0" h="2137" w="2494">
                  <a:moveTo>
                    <a:pt x="1071" y="0"/>
                  </a:moveTo>
                  <a:cubicBezTo>
                    <a:pt x="486" y="8"/>
                    <a:pt x="6" y="480"/>
                    <a:pt x="6" y="1065"/>
                  </a:cubicBezTo>
                  <a:cubicBezTo>
                    <a:pt x="0" y="1709"/>
                    <a:pt x="528" y="2137"/>
                    <a:pt x="1076" y="2137"/>
                  </a:cubicBezTo>
                  <a:cubicBezTo>
                    <a:pt x="1337" y="2137"/>
                    <a:pt x="1603" y="2039"/>
                    <a:pt x="1819" y="1821"/>
                  </a:cubicBezTo>
                  <a:cubicBezTo>
                    <a:pt x="2494" y="1154"/>
                    <a:pt x="2022" y="0"/>
                    <a:pt x="1071"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6"/>
            <p:cNvSpPr/>
            <p:nvPr/>
          </p:nvSpPr>
          <p:spPr>
            <a:xfrm>
              <a:off x="3894725" y="3247075"/>
              <a:ext cx="62225" cy="53450"/>
            </a:xfrm>
            <a:custGeom>
              <a:rect b="b" l="l" r="r" t="t"/>
              <a:pathLst>
                <a:path extrusionOk="0" h="2138" w="2489">
                  <a:moveTo>
                    <a:pt x="1066" y="1"/>
                  </a:moveTo>
                  <a:cubicBezTo>
                    <a:pt x="481" y="9"/>
                    <a:pt x="1" y="480"/>
                    <a:pt x="1" y="1074"/>
                  </a:cubicBezTo>
                  <a:cubicBezTo>
                    <a:pt x="1" y="1712"/>
                    <a:pt x="525" y="2137"/>
                    <a:pt x="1074" y="2137"/>
                  </a:cubicBezTo>
                  <a:cubicBezTo>
                    <a:pt x="1336" y="2137"/>
                    <a:pt x="1604" y="2040"/>
                    <a:pt x="1822" y="1822"/>
                  </a:cubicBezTo>
                  <a:cubicBezTo>
                    <a:pt x="2489"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6"/>
            <p:cNvSpPr/>
            <p:nvPr/>
          </p:nvSpPr>
          <p:spPr>
            <a:xfrm>
              <a:off x="3894725" y="3171075"/>
              <a:ext cx="62225" cy="53275"/>
            </a:xfrm>
            <a:custGeom>
              <a:rect b="b" l="l" r="r" t="t"/>
              <a:pathLst>
                <a:path extrusionOk="0" h="2131" w="2489">
                  <a:moveTo>
                    <a:pt x="1066" y="0"/>
                  </a:moveTo>
                  <a:cubicBezTo>
                    <a:pt x="481" y="0"/>
                    <a:pt x="1" y="472"/>
                    <a:pt x="1" y="1065"/>
                  </a:cubicBezTo>
                  <a:cubicBezTo>
                    <a:pt x="1" y="1707"/>
                    <a:pt x="523" y="2131"/>
                    <a:pt x="1070" y="2131"/>
                  </a:cubicBezTo>
                  <a:cubicBezTo>
                    <a:pt x="1334" y="2131"/>
                    <a:pt x="1603" y="2032"/>
                    <a:pt x="1822" y="1813"/>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6"/>
            <p:cNvSpPr/>
            <p:nvPr/>
          </p:nvSpPr>
          <p:spPr>
            <a:xfrm>
              <a:off x="3894725" y="3094850"/>
              <a:ext cx="62225" cy="53350"/>
            </a:xfrm>
            <a:custGeom>
              <a:rect b="b" l="l" r="r" t="t"/>
              <a:pathLst>
                <a:path extrusionOk="0" h="2134" w="2489">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6"/>
            <p:cNvSpPr/>
            <p:nvPr/>
          </p:nvSpPr>
          <p:spPr>
            <a:xfrm>
              <a:off x="3894725" y="3018650"/>
              <a:ext cx="62225" cy="53425"/>
            </a:xfrm>
            <a:custGeom>
              <a:rect b="b" l="l" r="r" t="t"/>
              <a:pathLst>
                <a:path extrusionOk="0" h="2137" w="2489">
                  <a:moveTo>
                    <a:pt x="1066" y="0"/>
                  </a:moveTo>
                  <a:cubicBezTo>
                    <a:pt x="481" y="0"/>
                    <a:pt x="1" y="480"/>
                    <a:pt x="1" y="1065"/>
                  </a:cubicBezTo>
                  <a:cubicBezTo>
                    <a:pt x="1" y="1709"/>
                    <a:pt x="526" y="2137"/>
                    <a:pt x="1075" y="2137"/>
                  </a:cubicBezTo>
                  <a:cubicBezTo>
                    <a:pt x="1337" y="2137"/>
                    <a:pt x="1604" y="2039"/>
                    <a:pt x="1822"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6"/>
            <p:cNvSpPr/>
            <p:nvPr/>
          </p:nvSpPr>
          <p:spPr>
            <a:xfrm>
              <a:off x="3894725" y="2942425"/>
              <a:ext cx="62225" cy="53450"/>
            </a:xfrm>
            <a:custGeom>
              <a:rect b="b" l="l" r="r" t="t"/>
              <a:pathLst>
                <a:path extrusionOk="0" h="2138" w="2489">
                  <a:moveTo>
                    <a:pt x="1066" y="1"/>
                  </a:moveTo>
                  <a:cubicBezTo>
                    <a:pt x="481" y="9"/>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6"/>
            <p:cNvSpPr/>
            <p:nvPr/>
          </p:nvSpPr>
          <p:spPr>
            <a:xfrm>
              <a:off x="3894725" y="2866425"/>
              <a:ext cx="62225" cy="53275"/>
            </a:xfrm>
            <a:custGeom>
              <a:rect b="b" l="l" r="r" t="t"/>
              <a:pathLst>
                <a:path extrusionOk="0" h="2131" w="2489">
                  <a:moveTo>
                    <a:pt x="1066" y="0"/>
                  </a:moveTo>
                  <a:cubicBezTo>
                    <a:pt x="481" y="0"/>
                    <a:pt x="1" y="472"/>
                    <a:pt x="1" y="1065"/>
                  </a:cubicBezTo>
                  <a:cubicBezTo>
                    <a:pt x="1" y="1707"/>
                    <a:pt x="523" y="2131"/>
                    <a:pt x="1070" y="2131"/>
                  </a:cubicBezTo>
                  <a:cubicBezTo>
                    <a:pt x="1334" y="2131"/>
                    <a:pt x="1603" y="2032"/>
                    <a:pt x="1822" y="1813"/>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6"/>
            <p:cNvSpPr/>
            <p:nvPr/>
          </p:nvSpPr>
          <p:spPr>
            <a:xfrm>
              <a:off x="3818525" y="2866425"/>
              <a:ext cx="62225" cy="53275"/>
            </a:xfrm>
            <a:custGeom>
              <a:rect b="b" l="l" r="r" t="t"/>
              <a:pathLst>
                <a:path extrusionOk="0" h="2131" w="2489">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6"/>
            <p:cNvSpPr/>
            <p:nvPr/>
          </p:nvSpPr>
          <p:spPr>
            <a:xfrm>
              <a:off x="3742300" y="2866425"/>
              <a:ext cx="62225" cy="53225"/>
            </a:xfrm>
            <a:custGeom>
              <a:rect b="b" l="l" r="r" t="t"/>
              <a:pathLst>
                <a:path extrusionOk="0" h="2129" w="2489">
                  <a:moveTo>
                    <a:pt x="1066" y="0"/>
                  </a:moveTo>
                  <a:cubicBezTo>
                    <a:pt x="481" y="0"/>
                    <a:pt x="1" y="472"/>
                    <a:pt x="1" y="1065"/>
                  </a:cubicBezTo>
                  <a:cubicBezTo>
                    <a:pt x="1" y="1703"/>
                    <a:pt x="525" y="2129"/>
                    <a:pt x="1071" y="2129"/>
                  </a:cubicBezTo>
                  <a:cubicBezTo>
                    <a:pt x="1332" y="2129"/>
                    <a:pt x="1598" y="2031"/>
                    <a:pt x="1814" y="1813"/>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6"/>
            <p:cNvSpPr/>
            <p:nvPr/>
          </p:nvSpPr>
          <p:spPr>
            <a:xfrm>
              <a:off x="3666100" y="2866425"/>
              <a:ext cx="62200" cy="53275"/>
            </a:xfrm>
            <a:custGeom>
              <a:rect b="b" l="l" r="r" t="t"/>
              <a:pathLst>
                <a:path extrusionOk="0" h="2131" w="2488">
                  <a:moveTo>
                    <a:pt x="1065" y="0"/>
                  </a:moveTo>
                  <a:cubicBezTo>
                    <a:pt x="480"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6"/>
            <p:cNvSpPr/>
            <p:nvPr/>
          </p:nvSpPr>
          <p:spPr>
            <a:xfrm>
              <a:off x="4504050" y="3247075"/>
              <a:ext cx="62200" cy="53450"/>
            </a:xfrm>
            <a:custGeom>
              <a:rect b="b" l="l" r="r" t="t"/>
              <a:pathLst>
                <a:path extrusionOk="0" h="2138" w="2488">
                  <a:moveTo>
                    <a:pt x="1065" y="1"/>
                  </a:moveTo>
                  <a:cubicBezTo>
                    <a:pt x="480" y="9"/>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6"/>
            <p:cNvSpPr/>
            <p:nvPr/>
          </p:nvSpPr>
          <p:spPr>
            <a:xfrm>
              <a:off x="4504050" y="3171075"/>
              <a:ext cx="62200" cy="53350"/>
            </a:xfrm>
            <a:custGeom>
              <a:rect b="b" l="l" r="r" t="t"/>
              <a:pathLst>
                <a:path extrusionOk="0" h="2134" w="2488">
                  <a:moveTo>
                    <a:pt x="1065" y="0"/>
                  </a:moveTo>
                  <a:cubicBezTo>
                    <a:pt x="480" y="0"/>
                    <a:pt x="0" y="472"/>
                    <a:pt x="0" y="1065"/>
                  </a:cubicBezTo>
                  <a:cubicBezTo>
                    <a:pt x="0" y="1709"/>
                    <a:pt x="525" y="2133"/>
                    <a:pt x="1074" y="2133"/>
                  </a:cubicBezTo>
                  <a:cubicBezTo>
                    <a:pt x="1336" y="2133"/>
                    <a:pt x="1603" y="2037"/>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6"/>
            <p:cNvSpPr/>
            <p:nvPr/>
          </p:nvSpPr>
          <p:spPr>
            <a:xfrm>
              <a:off x="4504050" y="3094850"/>
              <a:ext cx="62200" cy="53350"/>
            </a:xfrm>
            <a:custGeom>
              <a:rect b="b" l="l" r="r" t="t"/>
              <a:pathLst>
                <a:path extrusionOk="0" h="2134" w="2488">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6"/>
            <p:cNvSpPr/>
            <p:nvPr/>
          </p:nvSpPr>
          <p:spPr>
            <a:xfrm>
              <a:off x="4427825" y="3323300"/>
              <a:ext cx="62425" cy="53425"/>
            </a:xfrm>
            <a:custGeom>
              <a:rect b="b" l="l" r="r" t="t"/>
              <a:pathLst>
                <a:path extrusionOk="0" h="2137" w="2497">
                  <a:moveTo>
                    <a:pt x="1065" y="0"/>
                  </a:moveTo>
                  <a:cubicBezTo>
                    <a:pt x="480" y="8"/>
                    <a:pt x="9" y="480"/>
                    <a:pt x="1" y="1065"/>
                  </a:cubicBezTo>
                  <a:cubicBezTo>
                    <a:pt x="1" y="1709"/>
                    <a:pt x="526" y="2137"/>
                    <a:pt x="1074" y="2137"/>
                  </a:cubicBezTo>
                  <a:cubicBezTo>
                    <a:pt x="1336" y="2137"/>
                    <a:pt x="1603" y="2039"/>
                    <a:pt x="1822" y="1821"/>
                  </a:cubicBezTo>
                  <a:cubicBezTo>
                    <a:pt x="2496" y="1154"/>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6"/>
            <p:cNvSpPr/>
            <p:nvPr/>
          </p:nvSpPr>
          <p:spPr>
            <a:xfrm>
              <a:off x="4427825" y="3247075"/>
              <a:ext cx="62425" cy="53450"/>
            </a:xfrm>
            <a:custGeom>
              <a:rect b="b" l="l" r="r" t="t"/>
              <a:pathLst>
                <a:path extrusionOk="0" h="2138" w="2497">
                  <a:moveTo>
                    <a:pt x="1065" y="1"/>
                  </a:moveTo>
                  <a:cubicBezTo>
                    <a:pt x="480" y="9"/>
                    <a:pt x="1" y="480"/>
                    <a:pt x="1" y="1074"/>
                  </a:cubicBezTo>
                  <a:cubicBezTo>
                    <a:pt x="1" y="1712"/>
                    <a:pt x="529" y="2137"/>
                    <a:pt x="1077" y="2137"/>
                  </a:cubicBezTo>
                  <a:cubicBezTo>
                    <a:pt x="1339" y="2137"/>
                    <a:pt x="1606" y="2040"/>
                    <a:pt x="1822" y="1822"/>
                  </a:cubicBezTo>
                  <a:cubicBezTo>
                    <a:pt x="2496"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6"/>
            <p:cNvSpPr/>
            <p:nvPr/>
          </p:nvSpPr>
          <p:spPr>
            <a:xfrm>
              <a:off x="4427825" y="3171075"/>
              <a:ext cx="62425" cy="53275"/>
            </a:xfrm>
            <a:custGeom>
              <a:rect b="b" l="l" r="r" t="t"/>
              <a:pathLst>
                <a:path extrusionOk="0" h="2131" w="2497">
                  <a:moveTo>
                    <a:pt x="1065" y="0"/>
                  </a:moveTo>
                  <a:cubicBezTo>
                    <a:pt x="480" y="0"/>
                    <a:pt x="9" y="472"/>
                    <a:pt x="1" y="1065"/>
                  </a:cubicBezTo>
                  <a:cubicBezTo>
                    <a:pt x="1" y="1707"/>
                    <a:pt x="523" y="2131"/>
                    <a:pt x="1070" y="2131"/>
                  </a:cubicBezTo>
                  <a:cubicBezTo>
                    <a:pt x="1333" y="2131"/>
                    <a:pt x="1602" y="2032"/>
                    <a:pt x="1822" y="1813"/>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6"/>
            <p:cNvSpPr/>
            <p:nvPr/>
          </p:nvSpPr>
          <p:spPr>
            <a:xfrm>
              <a:off x="4427825" y="3094850"/>
              <a:ext cx="62425" cy="53350"/>
            </a:xfrm>
            <a:custGeom>
              <a:rect b="b" l="l" r="r" t="t"/>
              <a:pathLst>
                <a:path extrusionOk="0" h="2134" w="2497">
                  <a:moveTo>
                    <a:pt x="1065" y="1"/>
                  </a:moveTo>
                  <a:cubicBezTo>
                    <a:pt x="480" y="1"/>
                    <a:pt x="1" y="480"/>
                    <a:pt x="1" y="1066"/>
                  </a:cubicBezTo>
                  <a:cubicBezTo>
                    <a:pt x="1" y="1709"/>
                    <a:pt x="526" y="2134"/>
                    <a:pt x="1075" y="2134"/>
                  </a:cubicBezTo>
                  <a:cubicBezTo>
                    <a:pt x="1336" y="2134"/>
                    <a:pt x="1604" y="2037"/>
                    <a:pt x="1822"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6"/>
            <p:cNvSpPr/>
            <p:nvPr/>
          </p:nvSpPr>
          <p:spPr>
            <a:xfrm>
              <a:off x="4427825" y="3018650"/>
              <a:ext cx="62425" cy="53425"/>
            </a:xfrm>
            <a:custGeom>
              <a:rect b="b" l="l" r="r" t="t"/>
              <a:pathLst>
                <a:path extrusionOk="0" h="2137" w="2497">
                  <a:moveTo>
                    <a:pt x="1065" y="0"/>
                  </a:moveTo>
                  <a:cubicBezTo>
                    <a:pt x="480" y="0"/>
                    <a:pt x="1" y="480"/>
                    <a:pt x="1" y="1065"/>
                  </a:cubicBezTo>
                  <a:cubicBezTo>
                    <a:pt x="1" y="1709"/>
                    <a:pt x="529" y="2137"/>
                    <a:pt x="1078" y="2137"/>
                  </a:cubicBezTo>
                  <a:cubicBezTo>
                    <a:pt x="1340" y="2137"/>
                    <a:pt x="1606" y="2039"/>
                    <a:pt x="1822"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6"/>
            <p:cNvSpPr/>
            <p:nvPr/>
          </p:nvSpPr>
          <p:spPr>
            <a:xfrm>
              <a:off x="4351600" y="3399500"/>
              <a:ext cx="62425" cy="53350"/>
            </a:xfrm>
            <a:custGeom>
              <a:rect b="b" l="l" r="r" t="t"/>
              <a:pathLst>
                <a:path extrusionOk="0" h="2134" w="2497">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6"/>
            <p:cNvSpPr/>
            <p:nvPr/>
          </p:nvSpPr>
          <p:spPr>
            <a:xfrm>
              <a:off x="4351600" y="3323300"/>
              <a:ext cx="62425" cy="53425"/>
            </a:xfrm>
            <a:custGeom>
              <a:rect b="b" l="l" r="r" t="t"/>
              <a:pathLst>
                <a:path extrusionOk="0" h="2137" w="2497">
                  <a:moveTo>
                    <a:pt x="1074" y="0"/>
                  </a:moveTo>
                  <a:cubicBezTo>
                    <a:pt x="481" y="0"/>
                    <a:pt x="9" y="480"/>
                    <a:pt x="1" y="1065"/>
                  </a:cubicBezTo>
                  <a:cubicBezTo>
                    <a:pt x="1" y="1709"/>
                    <a:pt x="530" y="2137"/>
                    <a:pt x="1078" y="2137"/>
                  </a:cubicBezTo>
                  <a:cubicBezTo>
                    <a:pt x="1340" y="2137"/>
                    <a:pt x="1607" y="2039"/>
                    <a:pt x="1822" y="1821"/>
                  </a:cubicBezTo>
                  <a:cubicBezTo>
                    <a:pt x="2497" y="1154"/>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6"/>
            <p:cNvSpPr/>
            <p:nvPr/>
          </p:nvSpPr>
          <p:spPr>
            <a:xfrm>
              <a:off x="4351600" y="3094850"/>
              <a:ext cx="62425" cy="53350"/>
            </a:xfrm>
            <a:custGeom>
              <a:rect b="b" l="l" r="r" t="t"/>
              <a:pathLst>
                <a:path extrusionOk="0" h="2134" w="2497">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6"/>
            <p:cNvSpPr/>
            <p:nvPr/>
          </p:nvSpPr>
          <p:spPr>
            <a:xfrm>
              <a:off x="4351600" y="3018650"/>
              <a:ext cx="62425" cy="53425"/>
            </a:xfrm>
            <a:custGeom>
              <a:rect b="b" l="l" r="r" t="t"/>
              <a:pathLst>
                <a:path extrusionOk="0" h="2137" w="2497">
                  <a:moveTo>
                    <a:pt x="1074" y="0"/>
                  </a:moveTo>
                  <a:cubicBezTo>
                    <a:pt x="481" y="0"/>
                    <a:pt x="9" y="480"/>
                    <a:pt x="1" y="1065"/>
                  </a:cubicBezTo>
                  <a:cubicBezTo>
                    <a:pt x="1" y="1709"/>
                    <a:pt x="530" y="2137"/>
                    <a:pt x="1078" y="2137"/>
                  </a:cubicBezTo>
                  <a:cubicBezTo>
                    <a:pt x="1340" y="2137"/>
                    <a:pt x="1607" y="2039"/>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6"/>
            <p:cNvSpPr/>
            <p:nvPr/>
          </p:nvSpPr>
          <p:spPr>
            <a:xfrm>
              <a:off x="4351600" y="2942425"/>
              <a:ext cx="62425" cy="53450"/>
            </a:xfrm>
            <a:custGeom>
              <a:rect b="b" l="l" r="r" t="t"/>
              <a:pathLst>
                <a:path extrusionOk="0" h="2138" w="2497">
                  <a:moveTo>
                    <a:pt x="1074" y="1"/>
                  </a:moveTo>
                  <a:cubicBezTo>
                    <a:pt x="481" y="1"/>
                    <a:pt x="9" y="480"/>
                    <a:pt x="1" y="1066"/>
                  </a:cubicBezTo>
                  <a:cubicBezTo>
                    <a:pt x="1" y="1709"/>
                    <a:pt x="530" y="2137"/>
                    <a:pt x="1078" y="2137"/>
                  </a:cubicBezTo>
                  <a:cubicBezTo>
                    <a:pt x="1340" y="2137"/>
                    <a:pt x="1607" y="2040"/>
                    <a:pt x="1822" y="1822"/>
                  </a:cubicBezTo>
                  <a:cubicBezTo>
                    <a:pt x="2497"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6"/>
            <p:cNvSpPr/>
            <p:nvPr/>
          </p:nvSpPr>
          <p:spPr>
            <a:xfrm>
              <a:off x="4275600" y="3780375"/>
              <a:ext cx="62425" cy="53425"/>
            </a:xfrm>
            <a:custGeom>
              <a:rect b="b" l="l" r="r" t="t"/>
              <a:pathLst>
                <a:path extrusionOk="0" h="2137" w="2497">
                  <a:moveTo>
                    <a:pt x="1066" y="0"/>
                  </a:moveTo>
                  <a:cubicBezTo>
                    <a:pt x="472" y="0"/>
                    <a:pt x="1" y="480"/>
                    <a:pt x="1" y="1065"/>
                  </a:cubicBezTo>
                  <a:cubicBezTo>
                    <a:pt x="1" y="1709"/>
                    <a:pt x="526" y="2137"/>
                    <a:pt x="1074" y="2137"/>
                  </a:cubicBezTo>
                  <a:cubicBezTo>
                    <a:pt x="1336" y="2137"/>
                    <a:pt x="1604" y="2039"/>
                    <a:pt x="1822" y="1821"/>
                  </a:cubicBezTo>
                  <a:cubicBezTo>
                    <a:pt x="2496"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6"/>
            <p:cNvSpPr/>
            <p:nvPr/>
          </p:nvSpPr>
          <p:spPr>
            <a:xfrm>
              <a:off x="4275600" y="3704150"/>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3"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6"/>
            <p:cNvSpPr/>
            <p:nvPr/>
          </p:nvSpPr>
          <p:spPr>
            <a:xfrm>
              <a:off x="4275600" y="3627950"/>
              <a:ext cx="62225" cy="53425"/>
            </a:xfrm>
            <a:custGeom>
              <a:rect b="b" l="l" r="r" t="t"/>
              <a:pathLst>
                <a:path extrusionOk="0" h="2137" w="2489">
                  <a:moveTo>
                    <a:pt x="1066" y="0"/>
                  </a:moveTo>
                  <a:cubicBezTo>
                    <a:pt x="472"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6"/>
            <p:cNvSpPr/>
            <p:nvPr/>
          </p:nvSpPr>
          <p:spPr>
            <a:xfrm>
              <a:off x="4275600" y="3551925"/>
              <a:ext cx="62225" cy="53250"/>
            </a:xfrm>
            <a:custGeom>
              <a:rect b="b" l="l" r="r" t="t"/>
              <a:pathLst>
                <a:path extrusionOk="0" h="2130" w="2489">
                  <a:moveTo>
                    <a:pt x="1066" y="1"/>
                  </a:moveTo>
                  <a:cubicBezTo>
                    <a:pt x="472" y="1"/>
                    <a:pt x="1" y="472"/>
                    <a:pt x="1" y="1066"/>
                  </a:cubicBezTo>
                  <a:cubicBezTo>
                    <a:pt x="1" y="1704"/>
                    <a:pt x="525" y="2129"/>
                    <a:pt x="1071" y="2129"/>
                  </a:cubicBezTo>
                  <a:cubicBezTo>
                    <a:pt x="1332" y="2129"/>
                    <a:pt x="1598" y="2032"/>
                    <a:pt x="1813" y="1814"/>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6"/>
            <p:cNvSpPr/>
            <p:nvPr/>
          </p:nvSpPr>
          <p:spPr>
            <a:xfrm>
              <a:off x="4275600" y="3475725"/>
              <a:ext cx="62225" cy="53350"/>
            </a:xfrm>
            <a:custGeom>
              <a:rect b="b" l="l" r="r" t="t"/>
              <a:pathLst>
                <a:path extrusionOk="0" h="2134" w="2489">
                  <a:moveTo>
                    <a:pt x="1066" y="0"/>
                  </a:moveTo>
                  <a:cubicBezTo>
                    <a:pt x="472" y="0"/>
                    <a:pt x="1" y="480"/>
                    <a:pt x="1" y="1065"/>
                  </a:cubicBezTo>
                  <a:cubicBezTo>
                    <a:pt x="1" y="1709"/>
                    <a:pt x="526" y="2133"/>
                    <a:pt x="1075" y="2133"/>
                  </a:cubicBezTo>
                  <a:cubicBezTo>
                    <a:pt x="1336" y="2133"/>
                    <a:pt x="1604" y="2037"/>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6"/>
            <p:cNvSpPr/>
            <p:nvPr/>
          </p:nvSpPr>
          <p:spPr>
            <a:xfrm>
              <a:off x="4275600" y="3399500"/>
              <a:ext cx="62225" cy="53350"/>
            </a:xfrm>
            <a:custGeom>
              <a:rect b="b" l="l" r="r" t="t"/>
              <a:pathLst>
                <a:path extrusionOk="0" h="2134" w="2489">
                  <a:moveTo>
                    <a:pt x="1066" y="1"/>
                  </a:moveTo>
                  <a:cubicBezTo>
                    <a:pt x="472" y="1"/>
                    <a:pt x="1" y="480"/>
                    <a:pt x="1" y="1066"/>
                  </a:cubicBezTo>
                  <a:cubicBezTo>
                    <a:pt x="1" y="1709"/>
                    <a:pt x="526" y="2134"/>
                    <a:pt x="1075" y="2134"/>
                  </a:cubicBezTo>
                  <a:cubicBezTo>
                    <a:pt x="1336" y="2134"/>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6"/>
            <p:cNvSpPr/>
            <p:nvPr/>
          </p:nvSpPr>
          <p:spPr>
            <a:xfrm>
              <a:off x="4275600" y="2942425"/>
              <a:ext cx="62225" cy="53450"/>
            </a:xfrm>
            <a:custGeom>
              <a:rect b="b" l="l" r="r" t="t"/>
              <a:pathLst>
                <a:path extrusionOk="0" h="2138" w="2489">
                  <a:moveTo>
                    <a:pt x="1066" y="1"/>
                  </a:moveTo>
                  <a:cubicBezTo>
                    <a:pt x="472" y="9"/>
                    <a:pt x="1" y="480"/>
                    <a:pt x="1" y="1066"/>
                  </a:cubicBezTo>
                  <a:cubicBezTo>
                    <a:pt x="1" y="1709"/>
                    <a:pt x="526" y="2137"/>
                    <a:pt x="1072" y="2137"/>
                  </a:cubicBezTo>
                  <a:cubicBezTo>
                    <a:pt x="1333" y="2137"/>
                    <a:pt x="1598" y="2040"/>
                    <a:pt x="1813"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6"/>
            <p:cNvSpPr/>
            <p:nvPr/>
          </p:nvSpPr>
          <p:spPr>
            <a:xfrm>
              <a:off x="4275600" y="2866425"/>
              <a:ext cx="62225" cy="53275"/>
            </a:xfrm>
            <a:custGeom>
              <a:rect b="b" l="l" r="r" t="t"/>
              <a:pathLst>
                <a:path extrusionOk="0" h="2131" w="2489">
                  <a:moveTo>
                    <a:pt x="1066" y="0"/>
                  </a:moveTo>
                  <a:cubicBezTo>
                    <a:pt x="472"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6"/>
            <p:cNvSpPr/>
            <p:nvPr/>
          </p:nvSpPr>
          <p:spPr>
            <a:xfrm>
              <a:off x="4199400" y="3856775"/>
              <a:ext cx="62200" cy="53250"/>
            </a:xfrm>
            <a:custGeom>
              <a:rect b="b" l="l" r="r" t="t"/>
              <a:pathLst>
                <a:path extrusionOk="0" h="2130" w="2488">
                  <a:moveTo>
                    <a:pt x="1065" y="1"/>
                  </a:moveTo>
                  <a:cubicBezTo>
                    <a:pt x="480" y="1"/>
                    <a:pt x="0" y="472"/>
                    <a:pt x="0" y="1066"/>
                  </a:cubicBezTo>
                  <a:cubicBezTo>
                    <a:pt x="0" y="1704"/>
                    <a:pt x="524" y="2129"/>
                    <a:pt x="1073" y="2129"/>
                  </a:cubicBezTo>
                  <a:cubicBezTo>
                    <a:pt x="1335" y="2129"/>
                    <a:pt x="1603" y="2032"/>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6"/>
            <p:cNvSpPr/>
            <p:nvPr/>
          </p:nvSpPr>
          <p:spPr>
            <a:xfrm>
              <a:off x="4199400" y="3780375"/>
              <a:ext cx="62400" cy="53425"/>
            </a:xfrm>
            <a:custGeom>
              <a:rect b="b" l="l" r="r" t="t"/>
              <a:pathLst>
                <a:path extrusionOk="0" h="2137" w="2496">
                  <a:moveTo>
                    <a:pt x="1065" y="0"/>
                  </a:moveTo>
                  <a:cubicBezTo>
                    <a:pt x="480" y="0"/>
                    <a:pt x="0" y="480"/>
                    <a:pt x="0" y="1065"/>
                  </a:cubicBezTo>
                  <a:cubicBezTo>
                    <a:pt x="0" y="1709"/>
                    <a:pt x="529" y="2137"/>
                    <a:pt x="1077" y="2137"/>
                  </a:cubicBezTo>
                  <a:cubicBezTo>
                    <a:pt x="1339" y="2137"/>
                    <a:pt x="1606" y="2039"/>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6"/>
            <p:cNvSpPr/>
            <p:nvPr/>
          </p:nvSpPr>
          <p:spPr>
            <a:xfrm>
              <a:off x="4199400" y="2866425"/>
              <a:ext cx="62200" cy="53275"/>
            </a:xfrm>
            <a:custGeom>
              <a:rect b="b" l="l" r="r" t="t"/>
              <a:pathLst>
                <a:path extrusionOk="0" h="2131" w="2488">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6"/>
            <p:cNvSpPr/>
            <p:nvPr/>
          </p:nvSpPr>
          <p:spPr>
            <a:xfrm>
              <a:off x="4199400" y="2790200"/>
              <a:ext cx="62200" cy="53350"/>
            </a:xfrm>
            <a:custGeom>
              <a:rect b="b" l="l" r="r" t="t"/>
              <a:pathLst>
                <a:path extrusionOk="0" h="2134" w="2488">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6"/>
            <p:cNvSpPr/>
            <p:nvPr/>
          </p:nvSpPr>
          <p:spPr>
            <a:xfrm>
              <a:off x="4123175" y="4085225"/>
              <a:ext cx="62425" cy="53350"/>
            </a:xfrm>
            <a:custGeom>
              <a:rect b="b" l="l" r="r" t="t"/>
              <a:pathLst>
                <a:path extrusionOk="0" h="2134" w="2497">
                  <a:moveTo>
                    <a:pt x="1065" y="0"/>
                  </a:moveTo>
                  <a:cubicBezTo>
                    <a:pt x="480" y="0"/>
                    <a:pt x="0" y="480"/>
                    <a:pt x="0" y="1065"/>
                  </a:cubicBezTo>
                  <a:cubicBezTo>
                    <a:pt x="0" y="1709"/>
                    <a:pt x="526" y="2133"/>
                    <a:pt x="1074" y="2133"/>
                  </a:cubicBezTo>
                  <a:cubicBezTo>
                    <a:pt x="1336" y="2133"/>
                    <a:pt x="1604" y="2037"/>
                    <a:pt x="1821" y="1821"/>
                  </a:cubicBezTo>
                  <a:cubicBezTo>
                    <a:pt x="2496" y="1147"/>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6"/>
            <p:cNvSpPr/>
            <p:nvPr/>
          </p:nvSpPr>
          <p:spPr>
            <a:xfrm>
              <a:off x="4123175" y="4009000"/>
              <a:ext cx="62425" cy="53350"/>
            </a:xfrm>
            <a:custGeom>
              <a:rect b="b" l="l" r="r" t="t"/>
              <a:pathLst>
                <a:path extrusionOk="0" h="2134" w="2497">
                  <a:moveTo>
                    <a:pt x="1065" y="1"/>
                  </a:moveTo>
                  <a:cubicBezTo>
                    <a:pt x="480" y="1"/>
                    <a:pt x="0" y="480"/>
                    <a:pt x="0" y="1066"/>
                  </a:cubicBezTo>
                  <a:cubicBezTo>
                    <a:pt x="0" y="1710"/>
                    <a:pt x="526" y="2134"/>
                    <a:pt x="1074" y="2134"/>
                  </a:cubicBezTo>
                  <a:cubicBezTo>
                    <a:pt x="1336" y="2134"/>
                    <a:pt x="1604" y="2037"/>
                    <a:pt x="1821"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6"/>
            <p:cNvSpPr/>
            <p:nvPr/>
          </p:nvSpPr>
          <p:spPr>
            <a:xfrm>
              <a:off x="4123175" y="3932800"/>
              <a:ext cx="62425" cy="53425"/>
            </a:xfrm>
            <a:custGeom>
              <a:rect b="b" l="l" r="r" t="t"/>
              <a:pathLst>
                <a:path extrusionOk="0" h="2137" w="2497">
                  <a:moveTo>
                    <a:pt x="1065" y="0"/>
                  </a:moveTo>
                  <a:cubicBezTo>
                    <a:pt x="480" y="0"/>
                    <a:pt x="0" y="480"/>
                    <a:pt x="0" y="1065"/>
                  </a:cubicBezTo>
                  <a:cubicBezTo>
                    <a:pt x="0" y="1709"/>
                    <a:pt x="526" y="2137"/>
                    <a:pt x="1074" y="2137"/>
                  </a:cubicBezTo>
                  <a:cubicBezTo>
                    <a:pt x="1336" y="2137"/>
                    <a:pt x="1603" y="2039"/>
                    <a:pt x="1821" y="1821"/>
                  </a:cubicBezTo>
                  <a:cubicBezTo>
                    <a:pt x="2496" y="1155"/>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6"/>
            <p:cNvSpPr/>
            <p:nvPr/>
          </p:nvSpPr>
          <p:spPr>
            <a:xfrm>
              <a:off x="4123175" y="3856775"/>
              <a:ext cx="62425" cy="53250"/>
            </a:xfrm>
            <a:custGeom>
              <a:rect b="b" l="l" r="r" t="t"/>
              <a:pathLst>
                <a:path extrusionOk="0" h="2130" w="2497">
                  <a:moveTo>
                    <a:pt x="1065" y="1"/>
                  </a:moveTo>
                  <a:cubicBezTo>
                    <a:pt x="480" y="1"/>
                    <a:pt x="0" y="472"/>
                    <a:pt x="0" y="1066"/>
                  </a:cubicBezTo>
                  <a:cubicBezTo>
                    <a:pt x="0" y="1704"/>
                    <a:pt x="525" y="2129"/>
                    <a:pt x="1073" y="2129"/>
                  </a:cubicBezTo>
                  <a:cubicBezTo>
                    <a:pt x="1335" y="2129"/>
                    <a:pt x="1603" y="2032"/>
                    <a:pt x="1821" y="1814"/>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6"/>
            <p:cNvSpPr/>
            <p:nvPr/>
          </p:nvSpPr>
          <p:spPr>
            <a:xfrm>
              <a:off x="4123175" y="2714000"/>
              <a:ext cx="62425" cy="53350"/>
            </a:xfrm>
            <a:custGeom>
              <a:rect b="b" l="l" r="r" t="t"/>
              <a:pathLst>
                <a:path extrusionOk="0" h="2134" w="2497">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6"/>
            <p:cNvSpPr/>
            <p:nvPr/>
          </p:nvSpPr>
          <p:spPr>
            <a:xfrm>
              <a:off x="4046950" y="4085225"/>
              <a:ext cx="62425" cy="53350"/>
            </a:xfrm>
            <a:custGeom>
              <a:rect b="b" l="l" r="r" t="t"/>
              <a:pathLst>
                <a:path extrusionOk="0" h="2134" w="2497">
                  <a:moveTo>
                    <a:pt x="1074" y="0"/>
                  </a:moveTo>
                  <a:cubicBezTo>
                    <a:pt x="481" y="0"/>
                    <a:pt x="9" y="480"/>
                    <a:pt x="1" y="1065"/>
                  </a:cubicBezTo>
                  <a:cubicBezTo>
                    <a:pt x="1" y="1709"/>
                    <a:pt x="530" y="2133"/>
                    <a:pt x="1079" y="2133"/>
                  </a:cubicBezTo>
                  <a:cubicBezTo>
                    <a:pt x="1340" y="2133"/>
                    <a:pt x="1607" y="2037"/>
                    <a:pt x="1822" y="1821"/>
                  </a:cubicBezTo>
                  <a:cubicBezTo>
                    <a:pt x="2497" y="1147"/>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6"/>
            <p:cNvSpPr/>
            <p:nvPr/>
          </p:nvSpPr>
          <p:spPr>
            <a:xfrm>
              <a:off x="4046950" y="2714000"/>
              <a:ext cx="62425" cy="53350"/>
            </a:xfrm>
            <a:custGeom>
              <a:rect b="b" l="l" r="r" t="t"/>
              <a:pathLst>
                <a:path extrusionOk="0" h="2134"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6"/>
            <p:cNvSpPr/>
            <p:nvPr/>
          </p:nvSpPr>
          <p:spPr>
            <a:xfrm>
              <a:off x="4046950" y="2637775"/>
              <a:ext cx="62425" cy="53450"/>
            </a:xfrm>
            <a:custGeom>
              <a:rect b="b" l="l" r="r" t="t"/>
              <a:pathLst>
                <a:path extrusionOk="0" h="2138" w="2497">
                  <a:moveTo>
                    <a:pt x="1074" y="1"/>
                  </a:moveTo>
                  <a:cubicBezTo>
                    <a:pt x="481" y="9"/>
                    <a:pt x="9" y="480"/>
                    <a:pt x="1" y="1074"/>
                  </a:cubicBezTo>
                  <a:cubicBezTo>
                    <a:pt x="1" y="1712"/>
                    <a:pt x="529" y="2137"/>
                    <a:pt x="1077" y="2137"/>
                  </a:cubicBezTo>
                  <a:cubicBezTo>
                    <a:pt x="1339" y="2137"/>
                    <a:pt x="1606"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6"/>
            <p:cNvSpPr/>
            <p:nvPr/>
          </p:nvSpPr>
          <p:spPr>
            <a:xfrm>
              <a:off x="3970950" y="4085225"/>
              <a:ext cx="62225" cy="53350"/>
            </a:xfrm>
            <a:custGeom>
              <a:rect b="b" l="l" r="r" t="t"/>
              <a:pathLst>
                <a:path extrusionOk="0" h="2134" w="2489">
                  <a:moveTo>
                    <a:pt x="1065" y="0"/>
                  </a:moveTo>
                  <a:cubicBezTo>
                    <a:pt x="472" y="0"/>
                    <a:pt x="1" y="480"/>
                    <a:pt x="1" y="1065"/>
                  </a:cubicBezTo>
                  <a:cubicBezTo>
                    <a:pt x="1" y="1709"/>
                    <a:pt x="526" y="2133"/>
                    <a:pt x="1072" y="2133"/>
                  </a:cubicBezTo>
                  <a:cubicBezTo>
                    <a:pt x="1333" y="2133"/>
                    <a:pt x="1598" y="2037"/>
                    <a:pt x="1813" y="1821"/>
                  </a:cubicBezTo>
                  <a:cubicBezTo>
                    <a:pt x="2488" y="1147"/>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6"/>
            <p:cNvSpPr/>
            <p:nvPr/>
          </p:nvSpPr>
          <p:spPr>
            <a:xfrm>
              <a:off x="3970950" y="2714000"/>
              <a:ext cx="62225" cy="53350"/>
            </a:xfrm>
            <a:custGeom>
              <a:rect b="b" l="l" r="r" t="t"/>
              <a:pathLst>
                <a:path extrusionOk="0" h="2134" w="2489">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6"/>
            <p:cNvSpPr/>
            <p:nvPr/>
          </p:nvSpPr>
          <p:spPr>
            <a:xfrm>
              <a:off x="3970950" y="2637775"/>
              <a:ext cx="62225" cy="53450"/>
            </a:xfrm>
            <a:custGeom>
              <a:rect b="b" l="l" r="r" t="t"/>
              <a:pathLst>
                <a:path extrusionOk="0" h="2138" w="2489">
                  <a:moveTo>
                    <a:pt x="1065" y="1"/>
                  </a:moveTo>
                  <a:cubicBezTo>
                    <a:pt x="472" y="1"/>
                    <a:pt x="1" y="480"/>
                    <a:pt x="1" y="1074"/>
                  </a:cubicBezTo>
                  <a:cubicBezTo>
                    <a:pt x="1" y="1712"/>
                    <a:pt x="525" y="2137"/>
                    <a:pt x="1071" y="2137"/>
                  </a:cubicBezTo>
                  <a:cubicBezTo>
                    <a:pt x="1332" y="2137"/>
                    <a:pt x="1598" y="2040"/>
                    <a:pt x="1813" y="1822"/>
                  </a:cubicBezTo>
                  <a:cubicBezTo>
                    <a:pt x="2488"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6"/>
            <p:cNvSpPr/>
            <p:nvPr/>
          </p:nvSpPr>
          <p:spPr>
            <a:xfrm>
              <a:off x="3894725" y="4085225"/>
              <a:ext cx="62225" cy="53350"/>
            </a:xfrm>
            <a:custGeom>
              <a:rect b="b" l="l" r="r" t="t"/>
              <a:pathLst>
                <a:path extrusionOk="0" h="2134" w="2489">
                  <a:moveTo>
                    <a:pt x="1066" y="0"/>
                  </a:moveTo>
                  <a:cubicBezTo>
                    <a:pt x="481" y="0"/>
                    <a:pt x="1" y="480"/>
                    <a:pt x="1" y="1065"/>
                  </a:cubicBezTo>
                  <a:cubicBezTo>
                    <a:pt x="1" y="1709"/>
                    <a:pt x="526" y="2133"/>
                    <a:pt x="1075" y="2133"/>
                  </a:cubicBezTo>
                  <a:cubicBezTo>
                    <a:pt x="1337" y="2133"/>
                    <a:pt x="1604" y="2037"/>
                    <a:pt x="1822" y="1821"/>
                  </a:cubicBezTo>
                  <a:cubicBezTo>
                    <a:pt x="2489" y="1147"/>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6"/>
            <p:cNvSpPr/>
            <p:nvPr/>
          </p:nvSpPr>
          <p:spPr>
            <a:xfrm>
              <a:off x="3894725" y="4009000"/>
              <a:ext cx="62225" cy="53350"/>
            </a:xfrm>
            <a:custGeom>
              <a:rect b="b" l="l" r="r" t="t"/>
              <a:pathLst>
                <a:path extrusionOk="0" h="2134" w="2489">
                  <a:moveTo>
                    <a:pt x="1066" y="1"/>
                  </a:moveTo>
                  <a:cubicBezTo>
                    <a:pt x="481" y="1"/>
                    <a:pt x="1" y="480"/>
                    <a:pt x="1" y="1066"/>
                  </a:cubicBezTo>
                  <a:cubicBezTo>
                    <a:pt x="1" y="1710"/>
                    <a:pt x="526" y="2134"/>
                    <a:pt x="1075" y="2134"/>
                  </a:cubicBezTo>
                  <a:cubicBezTo>
                    <a:pt x="1337" y="2134"/>
                    <a:pt x="1604" y="2037"/>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6"/>
            <p:cNvSpPr/>
            <p:nvPr/>
          </p:nvSpPr>
          <p:spPr>
            <a:xfrm>
              <a:off x="3894725" y="2714000"/>
              <a:ext cx="62225" cy="53350"/>
            </a:xfrm>
            <a:custGeom>
              <a:rect b="b" l="l" r="r" t="t"/>
              <a:pathLst>
                <a:path extrusionOk="0" h="2134"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6"/>
            <p:cNvSpPr/>
            <p:nvPr/>
          </p:nvSpPr>
          <p:spPr>
            <a:xfrm>
              <a:off x="3894725" y="2637775"/>
              <a:ext cx="62225" cy="53450"/>
            </a:xfrm>
            <a:custGeom>
              <a:rect b="b" l="l" r="r" t="t"/>
              <a:pathLst>
                <a:path extrusionOk="0" h="2138" w="2489">
                  <a:moveTo>
                    <a:pt x="1066" y="1"/>
                  </a:moveTo>
                  <a:cubicBezTo>
                    <a:pt x="481" y="9"/>
                    <a:pt x="1" y="480"/>
                    <a:pt x="1" y="1074"/>
                  </a:cubicBezTo>
                  <a:cubicBezTo>
                    <a:pt x="1" y="1712"/>
                    <a:pt x="525" y="2137"/>
                    <a:pt x="1074" y="2137"/>
                  </a:cubicBezTo>
                  <a:cubicBezTo>
                    <a:pt x="1336" y="2137"/>
                    <a:pt x="1604" y="2040"/>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6"/>
            <p:cNvSpPr/>
            <p:nvPr/>
          </p:nvSpPr>
          <p:spPr>
            <a:xfrm>
              <a:off x="3818525" y="4009000"/>
              <a:ext cx="62225" cy="53350"/>
            </a:xfrm>
            <a:custGeom>
              <a:rect b="b" l="l" r="r" t="t"/>
              <a:pathLst>
                <a:path extrusionOk="0" h="2134" w="2489">
                  <a:moveTo>
                    <a:pt x="1065" y="1"/>
                  </a:moveTo>
                  <a:cubicBezTo>
                    <a:pt x="480" y="1"/>
                    <a:pt x="0" y="480"/>
                    <a:pt x="0" y="1066"/>
                  </a:cubicBezTo>
                  <a:cubicBezTo>
                    <a:pt x="0" y="1710"/>
                    <a:pt x="526" y="2134"/>
                    <a:pt x="1074" y="2134"/>
                  </a:cubicBezTo>
                  <a:cubicBezTo>
                    <a:pt x="1336" y="2134"/>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6"/>
            <p:cNvSpPr/>
            <p:nvPr/>
          </p:nvSpPr>
          <p:spPr>
            <a:xfrm>
              <a:off x="3818525" y="3932800"/>
              <a:ext cx="62225" cy="53425"/>
            </a:xfrm>
            <a:custGeom>
              <a:rect b="b" l="l" r="r" t="t"/>
              <a:pathLst>
                <a:path extrusionOk="0" h="2137" w="2489">
                  <a:moveTo>
                    <a:pt x="1065" y="0"/>
                  </a:moveTo>
                  <a:cubicBezTo>
                    <a:pt x="480" y="0"/>
                    <a:pt x="0" y="480"/>
                    <a:pt x="0" y="1065"/>
                  </a:cubicBezTo>
                  <a:cubicBezTo>
                    <a:pt x="0" y="1709"/>
                    <a:pt x="526" y="2137"/>
                    <a:pt x="1074" y="2137"/>
                  </a:cubicBezTo>
                  <a:cubicBezTo>
                    <a:pt x="1336" y="2137"/>
                    <a:pt x="1603" y="2039"/>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6"/>
            <p:cNvSpPr/>
            <p:nvPr/>
          </p:nvSpPr>
          <p:spPr>
            <a:xfrm>
              <a:off x="3818525" y="3856775"/>
              <a:ext cx="62225" cy="53250"/>
            </a:xfrm>
            <a:custGeom>
              <a:rect b="b" l="l" r="r" t="t"/>
              <a:pathLst>
                <a:path extrusionOk="0" h="2130" w="2489">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6"/>
            <p:cNvSpPr/>
            <p:nvPr/>
          </p:nvSpPr>
          <p:spPr>
            <a:xfrm>
              <a:off x="3818525" y="3704150"/>
              <a:ext cx="62225" cy="53450"/>
            </a:xfrm>
            <a:custGeom>
              <a:rect b="b" l="l" r="r" t="t"/>
              <a:pathLst>
                <a:path extrusionOk="0" h="2138" w="2489">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6"/>
            <p:cNvSpPr/>
            <p:nvPr/>
          </p:nvSpPr>
          <p:spPr>
            <a:xfrm>
              <a:off x="3818525" y="3627950"/>
              <a:ext cx="62225" cy="53425"/>
            </a:xfrm>
            <a:custGeom>
              <a:rect b="b" l="l" r="r" t="t"/>
              <a:pathLst>
                <a:path extrusionOk="0" h="2137" w="2489">
                  <a:moveTo>
                    <a:pt x="1065" y="0"/>
                  </a:moveTo>
                  <a:cubicBezTo>
                    <a:pt x="480" y="8"/>
                    <a:pt x="0" y="480"/>
                    <a:pt x="0" y="1073"/>
                  </a:cubicBezTo>
                  <a:cubicBezTo>
                    <a:pt x="0" y="1711"/>
                    <a:pt x="525" y="2137"/>
                    <a:pt x="1073" y="2137"/>
                  </a:cubicBezTo>
                  <a:cubicBezTo>
                    <a:pt x="1335" y="2137"/>
                    <a:pt x="1603" y="2039"/>
                    <a:pt x="1821" y="1821"/>
                  </a:cubicBezTo>
                  <a:cubicBezTo>
                    <a:pt x="2488" y="1154"/>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6"/>
            <p:cNvSpPr/>
            <p:nvPr/>
          </p:nvSpPr>
          <p:spPr>
            <a:xfrm>
              <a:off x="3818525" y="3551925"/>
              <a:ext cx="62225" cy="53250"/>
            </a:xfrm>
            <a:custGeom>
              <a:rect b="b" l="l" r="r" t="t"/>
              <a:pathLst>
                <a:path extrusionOk="0" h="2130" w="2489">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6"/>
            <p:cNvSpPr/>
            <p:nvPr/>
          </p:nvSpPr>
          <p:spPr>
            <a:xfrm>
              <a:off x="3818525" y="3475725"/>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7"/>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6"/>
            <p:cNvSpPr/>
            <p:nvPr/>
          </p:nvSpPr>
          <p:spPr>
            <a:xfrm>
              <a:off x="3818525" y="2637775"/>
              <a:ext cx="62225" cy="53450"/>
            </a:xfrm>
            <a:custGeom>
              <a:rect b="b" l="l" r="r" t="t"/>
              <a:pathLst>
                <a:path extrusionOk="0" h="2138" w="2489">
                  <a:moveTo>
                    <a:pt x="1065" y="1"/>
                  </a:moveTo>
                  <a:cubicBezTo>
                    <a:pt x="480" y="9"/>
                    <a:pt x="0" y="480"/>
                    <a:pt x="0" y="1074"/>
                  </a:cubicBezTo>
                  <a:cubicBezTo>
                    <a:pt x="0" y="1712"/>
                    <a:pt x="525" y="2137"/>
                    <a:pt x="1073" y="2137"/>
                  </a:cubicBezTo>
                  <a:cubicBezTo>
                    <a:pt x="1335" y="2137"/>
                    <a:pt x="1603" y="2040"/>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6"/>
            <p:cNvSpPr/>
            <p:nvPr/>
          </p:nvSpPr>
          <p:spPr>
            <a:xfrm>
              <a:off x="3742300" y="3780375"/>
              <a:ext cx="62225" cy="53425"/>
            </a:xfrm>
            <a:custGeom>
              <a:rect b="b" l="l" r="r" t="t"/>
              <a:pathLst>
                <a:path extrusionOk="0" h="2137" w="2489">
                  <a:moveTo>
                    <a:pt x="1066" y="0"/>
                  </a:moveTo>
                  <a:cubicBezTo>
                    <a:pt x="481" y="0"/>
                    <a:pt x="1" y="480"/>
                    <a:pt x="1" y="1065"/>
                  </a:cubicBezTo>
                  <a:cubicBezTo>
                    <a:pt x="1" y="1709"/>
                    <a:pt x="526" y="2137"/>
                    <a:pt x="1075" y="2137"/>
                  </a:cubicBezTo>
                  <a:cubicBezTo>
                    <a:pt x="1337" y="2137"/>
                    <a:pt x="1604" y="2039"/>
                    <a:pt x="1822" y="1821"/>
                  </a:cubicBezTo>
                  <a:cubicBezTo>
                    <a:pt x="2489" y="1155"/>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6"/>
            <p:cNvSpPr/>
            <p:nvPr/>
          </p:nvSpPr>
          <p:spPr>
            <a:xfrm>
              <a:off x="3742300" y="3704150"/>
              <a:ext cx="62225" cy="53450"/>
            </a:xfrm>
            <a:custGeom>
              <a:rect b="b" l="l" r="r" t="t"/>
              <a:pathLst>
                <a:path extrusionOk="0" h="2138" w="2489">
                  <a:moveTo>
                    <a:pt x="1066" y="1"/>
                  </a:moveTo>
                  <a:cubicBezTo>
                    <a:pt x="481" y="1"/>
                    <a:pt x="1" y="480"/>
                    <a:pt x="1" y="1066"/>
                  </a:cubicBezTo>
                  <a:cubicBezTo>
                    <a:pt x="1" y="1709"/>
                    <a:pt x="526" y="2137"/>
                    <a:pt x="1072" y="2137"/>
                  </a:cubicBezTo>
                  <a:cubicBezTo>
                    <a:pt x="1333" y="2137"/>
                    <a:pt x="1598" y="2040"/>
                    <a:pt x="1814" y="1822"/>
                  </a:cubicBezTo>
                  <a:cubicBezTo>
                    <a:pt x="2489"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6"/>
            <p:cNvSpPr/>
            <p:nvPr/>
          </p:nvSpPr>
          <p:spPr>
            <a:xfrm>
              <a:off x="3742300" y="3475725"/>
              <a:ext cx="62225" cy="53350"/>
            </a:xfrm>
            <a:custGeom>
              <a:rect b="b" l="l" r="r" t="t"/>
              <a:pathLst>
                <a:path extrusionOk="0" h="2134" w="2489">
                  <a:moveTo>
                    <a:pt x="1066" y="0"/>
                  </a:moveTo>
                  <a:cubicBezTo>
                    <a:pt x="481" y="0"/>
                    <a:pt x="1" y="480"/>
                    <a:pt x="1" y="1065"/>
                  </a:cubicBezTo>
                  <a:cubicBezTo>
                    <a:pt x="1" y="1709"/>
                    <a:pt x="526" y="2133"/>
                    <a:pt x="1072" y="2133"/>
                  </a:cubicBezTo>
                  <a:cubicBezTo>
                    <a:pt x="1333" y="2133"/>
                    <a:pt x="1598" y="2037"/>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6"/>
            <p:cNvSpPr/>
            <p:nvPr/>
          </p:nvSpPr>
          <p:spPr>
            <a:xfrm>
              <a:off x="3742300" y="3399500"/>
              <a:ext cx="62225" cy="53350"/>
            </a:xfrm>
            <a:custGeom>
              <a:rect b="b" l="l" r="r" t="t"/>
              <a:pathLst>
                <a:path extrusionOk="0" h="2134" w="2489">
                  <a:moveTo>
                    <a:pt x="1066" y="1"/>
                  </a:moveTo>
                  <a:cubicBezTo>
                    <a:pt x="481"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6"/>
            <p:cNvSpPr/>
            <p:nvPr/>
          </p:nvSpPr>
          <p:spPr>
            <a:xfrm>
              <a:off x="3742175" y="3323300"/>
              <a:ext cx="62350" cy="53425"/>
            </a:xfrm>
            <a:custGeom>
              <a:rect b="b" l="l" r="r" t="t"/>
              <a:pathLst>
                <a:path extrusionOk="0" h="2137" w="2494">
                  <a:moveTo>
                    <a:pt x="1071" y="0"/>
                  </a:moveTo>
                  <a:cubicBezTo>
                    <a:pt x="486" y="0"/>
                    <a:pt x="6" y="480"/>
                    <a:pt x="6" y="1065"/>
                  </a:cubicBezTo>
                  <a:cubicBezTo>
                    <a:pt x="0" y="1709"/>
                    <a:pt x="524" y="2137"/>
                    <a:pt x="1072" y="2137"/>
                  </a:cubicBezTo>
                  <a:cubicBezTo>
                    <a:pt x="1333" y="2137"/>
                    <a:pt x="1601" y="2039"/>
                    <a:pt x="1819" y="1821"/>
                  </a:cubicBezTo>
                  <a:cubicBezTo>
                    <a:pt x="2494" y="1154"/>
                    <a:pt x="2022" y="0"/>
                    <a:pt x="1071"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6"/>
            <p:cNvSpPr/>
            <p:nvPr/>
          </p:nvSpPr>
          <p:spPr>
            <a:xfrm>
              <a:off x="3742300" y="2561575"/>
              <a:ext cx="62225" cy="53425"/>
            </a:xfrm>
            <a:custGeom>
              <a:rect b="b" l="l" r="r" t="t"/>
              <a:pathLst>
                <a:path extrusionOk="0" h="2137" w="2489">
                  <a:moveTo>
                    <a:pt x="1066" y="0"/>
                  </a:moveTo>
                  <a:cubicBezTo>
                    <a:pt x="481" y="8"/>
                    <a:pt x="1" y="480"/>
                    <a:pt x="1" y="1073"/>
                  </a:cubicBezTo>
                  <a:cubicBezTo>
                    <a:pt x="1" y="1711"/>
                    <a:pt x="525" y="2137"/>
                    <a:pt x="1071" y="2137"/>
                  </a:cubicBezTo>
                  <a:cubicBezTo>
                    <a:pt x="1332" y="2137"/>
                    <a:pt x="1598" y="2039"/>
                    <a:pt x="1814" y="1821"/>
                  </a:cubicBezTo>
                  <a:cubicBezTo>
                    <a:pt x="2489" y="1154"/>
                    <a:pt x="2017" y="8"/>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6"/>
            <p:cNvSpPr/>
            <p:nvPr/>
          </p:nvSpPr>
          <p:spPr>
            <a:xfrm>
              <a:off x="3665950" y="3323300"/>
              <a:ext cx="62350" cy="53425"/>
            </a:xfrm>
            <a:custGeom>
              <a:rect b="b" l="l" r="r" t="t"/>
              <a:pathLst>
                <a:path extrusionOk="0" h="2137" w="2494">
                  <a:moveTo>
                    <a:pt x="1071" y="0"/>
                  </a:moveTo>
                  <a:cubicBezTo>
                    <a:pt x="486" y="0"/>
                    <a:pt x="6" y="480"/>
                    <a:pt x="6" y="1065"/>
                  </a:cubicBezTo>
                  <a:cubicBezTo>
                    <a:pt x="1" y="1709"/>
                    <a:pt x="524" y="2137"/>
                    <a:pt x="1072" y="2137"/>
                  </a:cubicBezTo>
                  <a:cubicBezTo>
                    <a:pt x="1334" y="2137"/>
                    <a:pt x="1601" y="2039"/>
                    <a:pt x="1819" y="1821"/>
                  </a:cubicBezTo>
                  <a:cubicBezTo>
                    <a:pt x="2494" y="1154"/>
                    <a:pt x="2022" y="0"/>
                    <a:pt x="1071"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6"/>
            <p:cNvSpPr/>
            <p:nvPr/>
          </p:nvSpPr>
          <p:spPr>
            <a:xfrm>
              <a:off x="3666100" y="3247075"/>
              <a:ext cx="62200" cy="53450"/>
            </a:xfrm>
            <a:custGeom>
              <a:rect b="b" l="l" r="r" t="t"/>
              <a:pathLst>
                <a:path extrusionOk="0" h="2138" w="2488">
                  <a:moveTo>
                    <a:pt x="1065" y="1"/>
                  </a:moveTo>
                  <a:cubicBezTo>
                    <a:pt x="480" y="9"/>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6"/>
            <p:cNvSpPr/>
            <p:nvPr/>
          </p:nvSpPr>
          <p:spPr>
            <a:xfrm>
              <a:off x="3666100" y="2561575"/>
              <a:ext cx="62200" cy="53425"/>
            </a:xfrm>
            <a:custGeom>
              <a:rect b="b" l="l" r="r" t="t"/>
              <a:pathLst>
                <a:path extrusionOk="0" h="2137" w="2488">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6"/>
            <p:cNvSpPr/>
            <p:nvPr/>
          </p:nvSpPr>
          <p:spPr>
            <a:xfrm>
              <a:off x="3589875" y="3247075"/>
              <a:ext cx="62225" cy="53450"/>
            </a:xfrm>
            <a:custGeom>
              <a:rect b="b" l="l" r="r" t="t"/>
              <a:pathLst>
                <a:path extrusionOk="0" h="2138" w="2489">
                  <a:moveTo>
                    <a:pt x="1066" y="1"/>
                  </a:moveTo>
                  <a:cubicBezTo>
                    <a:pt x="480" y="9"/>
                    <a:pt x="1" y="480"/>
                    <a:pt x="1" y="1074"/>
                  </a:cubicBezTo>
                  <a:cubicBezTo>
                    <a:pt x="1" y="1712"/>
                    <a:pt x="525" y="2137"/>
                    <a:pt x="1073" y="2137"/>
                  </a:cubicBezTo>
                  <a:cubicBezTo>
                    <a:pt x="1336" y="2137"/>
                    <a:pt x="1603" y="2040"/>
                    <a:pt x="1822"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6"/>
            <p:cNvSpPr/>
            <p:nvPr/>
          </p:nvSpPr>
          <p:spPr>
            <a:xfrm>
              <a:off x="3589875" y="2561575"/>
              <a:ext cx="62225" cy="53425"/>
            </a:xfrm>
            <a:custGeom>
              <a:rect b="b" l="l" r="r" t="t"/>
              <a:pathLst>
                <a:path extrusionOk="0" h="2137" w="2489">
                  <a:moveTo>
                    <a:pt x="1066" y="0"/>
                  </a:moveTo>
                  <a:cubicBezTo>
                    <a:pt x="480"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6"/>
            <p:cNvSpPr/>
            <p:nvPr/>
          </p:nvSpPr>
          <p:spPr>
            <a:xfrm>
              <a:off x="3589875" y="2485550"/>
              <a:ext cx="62225" cy="53300"/>
            </a:xfrm>
            <a:custGeom>
              <a:rect b="b" l="l" r="r" t="t"/>
              <a:pathLst>
                <a:path extrusionOk="0" h="2132" w="2489">
                  <a:moveTo>
                    <a:pt x="1066" y="1"/>
                  </a:moveTo>
                  <a:cubicBezTo>
                    <a:pt x="480" y="1"/>
                    <a:pt x="1" y="480"/>
                    <a:pt x="1" y="1066"/>
                  </a:cubicBezTo>
                  <a:cubicBezTo>
                    <a:pt x="1" y="1708"/>
                    <a:pt x="523" y="2131"/>
                    <a:pt x="1070" y="2131"/>
                  </a:cubicBezTo>
                  <a:cubicBezTo>
                    <a:pt x="1333" y="2131"/>
                    <a:pt x="1602" y="2033"/>
                    <a:pt x="1822" y="1814"/>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6"/>
            <p:cNvSpPr/>
            <p:nvPr/>
          </p:nvSpPr>
          <p:spPr>
            <a:xfrm>
              <a:off x="3513675" y="3247075"/>
              <a:ext cx="62425" cy="53450"/>
            </a:xfrm>
            <a:custGeom>
              <a:rect b="b" l="l" r="r" t="t"/>
              <a:pathLst>
                <a:path extrusionOk="0" h="2138" w="2497">
                  <a:moveTo>
                    <a:pt x="1065" y="1"/>
                  </a:moveTo>
                  <a:cubicBezTo>
                    <a:pt x="480" y="9"/>
                    <a:pt x="0" y="480"/>
                    <a:pt x="0" y="1074"/>
                  </a:cubicBezTo>
                  <a:cubicBezTo>
                    <a:pt x="0" y="1712"/>
                    <a:pt x="525" y="2137"/>
                    <a:pt x="1073" y="2137"/>
                  </a:cubicBezTo>
                  <a:cubicBezTo>
                    <a:pt x="1335" y="2137"/>
                    <a:pt x="1603" y="2040"/>
                    <a:pt x="1821" y="1822"/>
                  </a:cubicBezTo>
                  <a:cubicBezTo>
                    <a:pt x="2496"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6"/>
            <p:cNvSpPr/>
            <p:nvPr/>
          </p:nvSpPr>
          <p:spPr>
            <a:xfrm>
              <a:off x="3513675" y="2561575"/>
              <a:ext cx="62425" cy="53425"/>
            </a:xfrm>
            <a:custGeom>
              <a:rect b="b" l="l" r="r" t="t"/>
              <a:pathLst>
                <a:path extrusionOk="0" h="2137" w="2497">
                  <a:moveTo>
                    <a:pt x="1065" y="0"/>
                  </a:moveTo>
                  <a:cubicBezTo>
                    <a:pt x="480" y="8"/>
                    <a:pt x="0"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6"/>
            <p:cNvSpPr/>
            <p:nvPr/>
          </p:nvSpPr>
          <p:spPr>
            <a:xfrm>
              <a:off x="3513675" y="2485550"/>
              <a:ext cx="62425" cy="53300"/>
            </a:xfrm>
            <a:custGeom>
              <a:rect b="b" l="l" r="r" t="t"/>
              <a:pathLst>
                <a:path extrusionOk="0" h="2132" w="2497">
                  <a:moveTo>
                    <a:pt x="1065" y="1"/>
                  </a:moveTo>
                  <a:cubicBezTo>
                    <a:pt x="480" y="1"/>
                    <a:pt x="0" y="480"/>
                    <a:pt x="0" y="1066"/>
                  </a:cubicBezTo>
                  <a:cubicBezTo>
                    <a:pt x="0" y="1708"/>
                    <a:pt x="522" y="2131"/>
                    <a:pt x="1069" y="2131"/>
                  </a:cubicBezTo>
                  <a:cubicBezTo>
                    <a:pt x="1333" y="2131"/>
                    <a:pt x="1602" y="2033"/>
                    <a:pt x="1821" y="1814"/>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6"/>
            <p:cNvSpPr/>
            <p:nvPr/>
          </p:nvSpPr>
          <p:spPr>
            <a:xfrm>
              <a:off x="3437450" y="3247075"/>
              <a:ext cx="62425" cy="53450"/>
            </a:xfrm>
            <a:custGeom>
              <a:rect b="b" l="l" r="r" t="t"/>
              <a:pathLst>
                <a:path extrusionOk="0" h="2138" w="2497">
                  <a:moveTo>
                    <a:pt x="1074" y="1"/>
                  </a:moveTo>
                  <a:cubicBezTo>
                    <a:pt x="480" y="9"/>
                    <a:pt x="9" y="480"/>
                    <a:pt x="1" y="1074"/>
                  </a:cubicBezTo>
                  <a:cubicBezTo>
                    <a:pt x="1" y="1712"/>
                    <a:pt x="529" y="2137"/>
                    <a:pt x="1077" y="2137"/>
                  </a:cubicBezTo>
                  <a:cubicBezTo>
                    <a:pt x="1339" y="2137"/>
                    <a:pt x="1606" y="2040"/>
                    <a:pt x="1822" y="1822"/>
                  </a:cubicBezTo>
                  <a:cubicBezTo>
                    <a:pt x="2496"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6"/>
            <p:cNvSpPr/>
            <p:nvPr/>
          </p:nvSpPr>
          <p:spPr>
            <a:xfrm>
              <a:off x="3437450" y="3171075"/>
              <a:ext cx="62425" cy="53275"/>
            </a:xfrm>
            <a:custGeom>
              <a:rect b="b" l="l" r="r" t="t"/>
              <a:pathLst>
                <a:path extrusionOk="0" h="2131" w="2497">
                  <a:moveTo>
                    <a:pt x="1074" y="0"/>
                  </a:moveTo>
                  <a:cubicBezTo>
                    <a:pt x="480" y="0"/>
                    <a:pt x="9" y="472"/>
                    <a:pt x="1" y="1065"/>
                  </a:cubicBezTo>
                  <a:cubicBezTo>
                    <a:pt x="1" y="1707"/>
                    <a:pt x="527" y="2131"/>
                    <a:pt x="1073" y="2131"/>
                  </a:cubicBezTo>
                  <a:cubicBezTo>
                    <a:pt x="1337" y="2131"/>
                    <a:pt x="1605" y="2032"/>
                    <a:pt x="1822" y="1813"/>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6"/>
            <p:cNvSpPr/>
            <p:nvPr/>
          </p:nvSpPr>
          <p:spPr>
            <a:xfrm>
              <a:off x="3437450" y="2561575"/>
              <a:ext cx="62425" cy="53425"/>
            </a:xfrm>
            <a:custGeom>
              <a:rect b="b" l="l" r="r" t="t"/>
              <a:pathLst>
                <a:path extrusionOk="0" h="2137" w="2497">
                  <a:moveTo>
                    <a:pt x="1074" y="0"/>
                  </a:moveTo>
                  <a:cubicBezTo>
                    <a:pt x="480" y="8"/>
                    <a:pt x="9" y="480"/>
                    <a:pt x="1" y="1073"/>
                  </a:cubicBezTo>
                  <a:cubicBezTo>
                    <a:pt x="1" y="1711"/>
                    <a:pt x="529" y="2137"/>
                    <a:pt x="1077" y="2137"/>
                  </a:cubicBezTo>
                  <a:cubicBezTo>
                    <a:pt x="1339" y="2137"/>
                    <a:pt x="1606" y="2039"/>
                    <a:pt x="1822" y="1821"/>
                  </a:cubicBezTo>
                  <a:cubicBezTo>
                    <a:pt x="2496" y="1154"/>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6"/>
            <p:cNvSpPr/>
            <p:nvPr/>
          </p:nvSpPr>
          <p:spPr>
            <a:xfrm>
              <a:off x="3437450" y="2485550"/>
              <a:ext cx="62425" cy="53300"/>
            </a:xfrm>
            <a:custGeom>
              <a:rect b="b" l="l" r="r" t="t"/>
              <a:pathLst>
                <a:path extrusionOk="0" h="2132" w="2497">
                  <a:moveTo>
                    <a:pt x="1074" y="1"/>
                  </a:moveTo>
                  <a:cubicBezTo>
                    <a:pt x="480" y="1"/>
                    <a:pt x="9" y="480"/>
                    <a:pt x="1" y="1066"/>
                  </a:cubicBezTo>
                  <a:cubicBezTo>
                    <a:pt x="1" y="1708"/>
                    <a:pt x="527" y="2131"/>
                    <a:pt x="1073" y="2131"/>
                  </a:cubicBezTo>
                  <a:cubicBezTo>
                    <a:pt x="1337" y="2131"/>
                    <a:pt x="1605" y="2033"/>
                    <a:pt x="1822" y="1814"/>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6"/>
            <p:cNvSpPr/>
            <p:nvPr/>
          </p:nvSpPr>
          <p:spPr>
            <a:xfrm>
              <a:off x="3361450" y="3171075"/>
              <a:ext cx="62200" cy="53275"/>
            </a:xfrm>
            <a:custGeom>
              <a:rect b="b" l="l" r="r" t="t"/>
              <a:pathLst>
                <a:path extrusionOk="0" h="2131" w="2488">
                  <a:moveTo>
                    <a:pt x="1065" y="0"/>
                  </a:moveTo>
                  <a:cubicBezTo>
                    <a:pt x="472" y="0"/>
                    <a:pt x="0" y="472"/>
                    <a:pt x="0" y="1065"/>
                  </a:cubicBezTo>
                  <a:cubicBezTo>
                    <a:pt x="0" y="1707"/>
                    <a:pt x="523" y="2131"/>
                    <a:pt x="1067" y="2131"/>
                  </a:cubicBezTo>
                  <a:cubicBezTo>
                    <a:pt x="1329" y="2131"/>
                    <a:pt x="1597" y="2032"/>
                    <a:pt x="1813" y="1813"/>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6"/>
            <p:cNvSpPr/>
            <p:nvPr/>
          </p:nvSpPr>
          <p:spPr>
            <a:xfrm>
              <a:off x="3361450" y="2714000"/>
              <a:ext cx="62200" cy="53350"/>
            </a:xfrm>
            <a:custGeom>
              <a:rect b="b" l="l" r="r" t="t"/>
              <a:pathLst>
                <a:path extrusionOk="0" h="2134" w="2488">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6"/>
            <p:cNvSpPr/>
            <p:nvPr/>
          </p:nvSpPr>
          <p:spPr>
            <a:xfrm>
              <a:off x="3361450" y="2637775"/>
              <a:ext cx="62200" cy="53450"/>
            </a:xfrm>
            <a:custGeom>
              <a:rect b="b" l="l" r="r" t="t"/>
              <a:pathLst>
                <a:path extrusionOk="0" h="2138" w="2488">
                  <a:moveTo>
                    <a:pt x="1065" y="1"/>
                  </a:moveTo>
                  <a:cubicBezTo>
                    <a:pt x="472"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6"/>
            <p:cNvSpPr/>
            <p:nvPr/>
          </p:nvSpPr>
          <p:spPr>
            <a:xfrm>
              <a:off x="3361450" y="2561575"/>
              <a:ext cx="62200" cy="53425"/>
            </a:xfrm>
            <a:custGeom>
              <a:rect b="b" l="l" r="r" t="t"/>
              <a:pathLst>
                <a:path extrusionOk="0" h="2137" w="2488">
                  <a:moveTo>
                    <a:pt x="1065" y="0"/>
                  </a:moveTo>
                  <a:cubicBezTo>
                    <a:pt x="472" y="8"/>
                    <a:pt x="0" y="480"/>
                    <a:pt x="0" y="1073"/>
                  </a:cubicBezTo>
                  <a:cubicBezTo>
                    <a:pt x="0" y="1711"/>
                    <a:pt x="525" y="2137"/>
                    <a:pt x="1070" y="2137"/>
                  </a:cubicBezTo>
                  <a:cubicBezTo>
                    <a:pt x="1332" y="2137"/>
                    <a:pt x="1597" y="2039"/>
                    <a:pt x="1813" y="1821"/>
                  </a:cubicBezTo>
                  <a:cubicBezTo>
                    <a:pt x="2488"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6"/>
            <p:cNvSpPr/>
            <p:nvPr/>
          </p:nvSpPr>
          <p:spPr>
            <a:xfrm>
              <a:off x="3285225" y="3171075"/>
              <a:ext cx="62225" cy="53275"/>
            </a:xfrm>
            <a:custGeom>
              <a:rect b="b" l="l" r="r" t="t"/>
              <a:pathLst>
                <a:path extrusionOk="0" h="2131" w="2489">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6"/>
            <p:cNvSpPr/>
            <p:nvPr/>
          </p:nvSpPr>
          <p:spPr>
            <a:xfrm>
              <a:off x="3285225" y="3094850"/>
              <a:ext cx="62225" cy="53350"/>
            </a:xfrm>
            <a:custGeom>
              <a:rect b="b" l="l" r="r" t="t"/>
              <a:pathLst>
                <a:path extrusionOk="0" h="2134" w="2489">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6"/>
            <p:cNvSpPr/>
            <p:nvPr/>
          </p:nvSpPr>
          <p:spPr>
            <a:xfrm>
              <a:off x="3285225" y="2790200"/>
              <a:ext cx="62225" cy="53350"/>
            </a:xfrm>
            <a:custGeom>
              <a:rect b="b" l="l" r="r" t="t"/>
              <a:pathLst>
                <a:path extrusionOk="0" h="2134" w="2489">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6"/>
            <p:cNvSpPr/>
            <p:nvPr/>
          </p:nvSpPr>
          <p:spPr>
            <a:xfrm>
              <a:off x="3285225" y="2714000"/>
              <a:ext cx="62225" cy="53350"/>
            </a:xfrm>
            <a:custGeom>
              <a:rect b="b" l="l" r="r" t="t"/>
              <a:pathLst>
                <a:path extrusionOk="0" h="2134"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6"/>
            <p:cNvSpPr/>
            <p:nvPr/>
          </p:nvSpPr>
          <p:spPr>
            <a:xfrm>
              <a:off x="3209025" y="3094850"/>
              <a:ext cx="62200" cy="53350"/>
            </a:xfrm>
            <a:custGeom>
              <a:rect b="b" l="l" r="r" t="t"/>
              <a:pathLst>
                <a:path extrusionOk="0" h="2134" w="2488">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6"/>
            <p:cNvSpPr/>
            <p:nvPr/>
          </p:nvSpPr>
          <p:spPr>
            <a:xfrm>
              <a:off x="3209025" y="3018650"/>
              <a:ext cx="62200" cy="53425"/>
            </a:xfrm>
            <a:custGeom>
              <a:rect b="b" l="l" r="r" t="t"/>
              <a:pathLst>
                <a:path extrusionOk="0" h="2137" w="2488">
                  <a:moveTo>
                    <a:pt x="1065" y="0"/>
                  </a:moveTo>
                  <a:cubicBezTo>
                    <a:pt x="480" y="0"/>
                    <a:pt x="0" y="480"/>
                    <a:pt x="0" y="1065"/>
                  </a:cubicBezTo>
                  <a:cubicBezTo>
                    <a:pt x="0" y="1709"/>
                    <a:pt x="525" y="2137"/>
                    <a:pt x="1074" y="2137"/>
                  </a:cubicBezTo>
                  <a:cubicBezTo>
                    <a:pt x="1336" y="2137"/>
                    <a:pt x="1603" y="2039"/>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6"/>
            <p:cNvSpPr/>
            <p:nvPr/>
          </p:nvSpPr>
          <p:spPr>
            <a:xfrm>
              <a:off x="3209025" y="2942425"/>
              <a:ext cx="62200" cy="53450"/>
            </a:xfrm>
            <a:custGeom>
              <a:rect b="b" l="l" r="r" t="t"/>
              <a:pathLst>
                <a:path extrusionOk="0" h="2138" w="2488">
                  <a:moveTo>
                    <a:pt x="1065" y="1"/>
                  </a:moveTo>
                  <a:cubicBezTo>
                    <a:pt x="480" y="9"/>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6"/>
            <p:cNvSpPr/>
            <p:nvPr/>
          </p:nvSpPr>
          <p:spPr>
            <a:xfrm>
              <a:off x="3209025" y="2866425"/>
              <a:ext cx="62200" cy="53275"/>
            </a:xfrm>
            <a:custGeom>
              <a:rect b="b" l="l" r="r" t="t"/>
              <a:pathLst>
                <a:path extrusionOk="0" h="2131" w="2488">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6"/>
            <p:cNvSpPr/>
            <p:nvPr/>
          </p:nvSpPr>
          <p:spPr>
            <a:xfrm>
              <a:off x="3209025" y="2790200"/>
              <a:ext cx="62200" cy="53350"/>
            </a:xfrm>
            <a:custGeom>
              <a:rect b="b" l="l" r="r" t="t"/>
              <a:pathLst>
                <a:path extrusionOk="0" h="2134" w="2488">
                  <a:moveTo>
                    <a:pt x="1065" y="1"/>
                  </a:moveTo>
                  <a:cubicBezTo>
                    <a:pt x="480" y="1"/>
                    <a:pt x="0" y="480"/>
                    <a:pt x="0" y="1066"/>
                  </a:cubicBezTo>
                  <a:cubicBezTo>
                    <a:pt x="0" y="1709"/>
                    <a:pt x="526" y="2134"/>
                    <a:pt x="1074" y="2134"/>
                  </a:cubicBezTo>
                  <a:cubicBezTo>
                    <a:pt x="1336" y="2134"/>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6"/>
            <p:cNvSpPr/>
            <p:nvPr/>
          </p:nvSpPr>
          <p:spPr>
            <a:xfrm>
              <a:off x="4199400" y="2942425"/>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6"/>
            <p:cNvSpPr/>
            <p:nvPr/>
          </p:nvSpPr>
          <p:spPr>
            <a:xfrm>
              <a:off x="3132800" y="1114325"/>
              <a:ext cx="62425" cy="53350"/>
            </a:xfrm>
            <a:custGeom>
              <a:rect b="b" l="l" r="r" t="t"/>
              <a:pathLst>
                <a:path extrusionOk="0" h="2134" w="2497">
                  <a:moveTo>
                    <a:pt x="1066" y="1"/>
                  </a:moveTo>
                  <a:cubicBezTo>
                    <a:pt x="480" y="1"/>
                    <a:pt x="1" y="480"/>
                    <a:pt x="1" y="1065"/>
                  </a:cubicBezTo>
                  <a:cubicBezTo>
                    <a:pt x="1" y="1709"/>
                    <a:pt x="526" y="2133"/>
                    <a:pt x="1075" y="2133"/>
                  </a:cubicBezTo>
                  <a:cubicBezTo>
                    <a:pt x="1337" y="2133"/>
                    <a:pt x="1604" y="2037"/>
                    <a:pt x="1822" y="1822"/>
                  </a:cubicBezTo>
                  <a:cubicBezTo>
                    <a:pt x="2496"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6"/>
            <p:cNvSpPr/>
            <p:nvPr/>
          </p:nvSpPr>
          <p:spPr>
            <a:xfrm>
              <a:off x="3056800" y="111432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16"/>
            <p:cNvSpPr/>
            <p:nvPr/>
          </p:nvSpPr>
          <p:spPr>
            <a:xfrm>
              <a:off x="4351600" y="1647400"/>
              <a:ext cx="62425" cy="53450"/>
            </a:xfrm>
            <a:custGeom>
              <a:rect b="b" l="l" r="r" t="t"/>
              <a:pathLst>
                <a:path extrusionOk="0" h="2138" w="2497">
                  <a:moveTo>
                    <a:pt x="1074" y="1"/>
                  </a:moveTo>
                  <a:cubicBezTo>
                    <a:pt x="481" y="1"/>
                    <a:pt x="9" y="481"/>
                    <a:pt x="1" y="1066"/>
                  </a:cubicBezTo>
                  <a:cubicBezTo>
                    <a:pt x="1" y="1710"/>
                    <a:pt x="530" y="2138"/>
                    <a:pt x="1078" y="2138"/>
                  </a:cubicBezTo>
                  <a:cubicBezTo>
                    <a:pt x="1340" y="2138"/>
                    <a:pt x="1607" y="2040"/>
                    <a:pt x="1822" y="1822"/>
                  </a:cubicBezTo>
                  <a:cubicBezTo>
                    <a:pt x="2497"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16"/>
            <p:cNvSpPr/>
            <p:nvPr/>
          </p:nvSpPr>
          <p:spPr>
            <a:xfrm>
              <a:off x="4351600" y="1723625"/>
              <a:ext cx="62425" cy="53350"/>
            </a:xfrm>
            <a:custGeom>
              <a:rect b="b" l="l" r="r" t="t"/>
              <a:pathLst>
                <a:path extrusionOk="0" h="2134" w="2497">
                  <a:moveTo>
                    <a:pt x="1074" y="1"/>
                  </a:moveTo>
                  <a:cubicBezTo>
                    <a:pt x="481" y="1"/>
                    <a:pt x="9" y="480"/>
                    <a:pt x="1" y="1065"/>
                  </a:cubicBezTo>
                  <a:cubicBezTo>
                    <a:pt x="1" y="1709"/>
                    <a:pt x="530" y="2133"/>
                    <a:pt x="1079" y="2133"/>
                  </a:cubicBezTo>
                  <a:cubicBezTo>
                    <a:pt x="1340" y="2133"/>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16"/>
            <p:cNvSpPr/>
            <p:nvPr/>
          </p:nvSpPr>
          <p:spPr>
            <a:xfrm>
              <a:off x="4351600" y="179985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16"/>
            <p:cNvSpPr/>
            <p:nvPr/>
          </p:nvSpPr>
          <p:spPr>
            <a:xfrm>
              <a:off x="4351600" y="1876050"/>
              <a:ext cx="62425" cy="53350"/>
            </a:xfrm>
            <a:custGeom>
              <a:rect b="b" l="l" r="r" t="t"/>
              <a:pathLst>
                <a:path extrusionOk="0" h="2134" w="2497">
                  <a:moveTo>
                    <a:pt x="1074" y="1"/>
                  </a:moveTo>
                  <a:cubicBezTo>
                    <a:pt x="481" y="1"/>
                    <a:pt x="9" y="472"/>
                    <a:pt x="1" y="1066"/>
                  </a:cubicBezTo>
                  <a:cubicBezTo>
                    <a:pt x="1" y="1709"/>
                    <a:pt x="530" y="2133"/>
                    <a:pt x="1079" y="2133"/>
                  </a:cubicBezTo>
                  <a:cubicBezTo>
                    <a:pt x="1340" y="2133"/>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6"/>
            <p:cNvSpPr/>
            <p:nvPr/>
          </p:nvSpPr>
          <p:spPr>
            <a:xfrm>
              <a:off x="4351600" y="1952050"/>
              <a:ext cx="62425" cy="53450"/>
            </a:xfrm>
            <a:custGeom>
              <a:rect b="b" l="l" r="r" t="t"/>
              <a:pathLst>
                <a:path extrusionOk="0" h="2138" w="2497">
                  <a:moveTo>
                    <a:pt x="1074" y="1"/>
                  </a:moveTo>
                  <a:cubicBezTo>
                    <a:pt x="481"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6"/>
            <p:cNvSpPr/>
            <p:nvPr/>
          </p:nvSpPr>
          <p:spPr>
            <a:xfrm>
              <a:off x="4351600" y="2028275"/>
              <a:ext cx="62425" cy="53450"/>
            </a:xfrm>
            <a:custGeom>
              <a:rect b="b" l="l" r="r" t="t"/>
              <a:pathLst>
                <a:path extrusionOk="0" h="2138" w="2497">
                  <a:moveTo>
                    <a:pt x="1074" y="1"/>
                  </a:moveTo>
                  <a:cubicBezTo>
                    <a:pt x="481" y="1"/>
                    <a:pt x="9" y="480"/>
                    <a:pt x="1" y="1065"/>
                  </a:cubicBezTo>
                  <a:cubicBezTo>
                    <a:pt x="1" y="1709"/>
                    <a:pt x="530" y="2137"/>
                    <a:pt x="1078" y="2137"/>
                  </a:cubicBezTo>
                  <a:cubicBezTo>
                    <a:pt x="1340" y="2137"/>
                    <a:pt x="1607" y="2040"/>
                    <a:pt x="1822" y="1821"/>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6"/>
            <p:cNvSpPr/>
            <p:nvPr/>
          </p:nvSpPr>
          <p:spPr>
            <a:xfrm>
              <a:off x="4351600" y="210450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6"/>
            <p:cNvSpPr/>
            <p:nvPr/>
          </p:nvSpPr>
          <p:spPr>
            <a:xfrm>
              <a:off x="3970950" y="1876050"/>
              <a:ext cx="62225" cy="53350"/>
            </a:xfrm>
            <a:custGeom>
              <a:rect b="b" l="l" r="r" t="t"/>
              <a:pathLst>
                <a:path extrusionOk="0" h="2134" w="2489">
                  <a:moveTo>
                    <a:pt x="1065" y="1"/>
                  </a:moveTo>
                  <a:cubicBezTo>
                    <a:pt x="472" y="1"/>
                    <a:pt x="1" y="472"/>
                    <a:pt x="1" y="1066"/>
                  </a:cubicBezTo>
                  <a:cubicBezTo>
                    <a:pt x="1" y="1709"/>
                    <a:pt x="526" y="2133"/>
                    <a:pt x="1072" y="2133"/>
                  </a:cubicBezTo>
                  <a:cubicBezTo>
                    <a:pt x="1333" y="2133"/>
                    <a:pt x="1598" y="2037"/>
                    <a:pt x="1813"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6"/>
            <p:cNvSpPr/>
            <p:nvPr/>
          </p:nvSpPr>
          <p:spPr>
            <a:xfrm>
              <a:off x="3970950" y="1952050"/>
              <a:ext cx="62225" cy="53450"/>
            </a:xfrm>
            <a:custGeom>
              <a:rect b="b" l="l" r="r" t="t"/>
              <a:pathLst>
                <a:path extrusionOk="0" h="2138" w="2489">
                  <a:moveTo>
                    <a:pt x="1065" y="1"/>
                  </a:moveTo>
                  <a:cubicBezTo>
                    <a:pt x="472" y="9"/>
                    <a:pt x="1" y="481"/>
                    <a:pt x="1" y="1074"/>
                  </a:cubicBezTo>
                  <a:cubicBezTo>
                    <a:pt x="1" y="1712"/>
                    <a:pt x="525" y="2138"/>
                    <a:pt x="1071" y="2138"/>
                  </a:cubicBezTo>
                  <a:cubicBezTo>
                    <a:pt x="1332" y="2138"/>
                    <a:pt x="1598" y="2040"/>
                    <a:pt x="1813" y="1822"/>
                  </a:cubicBezTo>
                  <a:cubicBezTo>
                    <a:pt x="2488"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6"/>
            <p:cNvSpPr/>
            <p:nvPr/>
          </p:nvSpPr>
          <p:spPr>
            <a:xfrm>
              <a:off x="3666100" y="1952050"/>
              <a:ext cx="62200" cy="53450"/>
            </a:xfrm>
            <a:custGeom>
              <a:rect b="b" l="l" r="r" t="t"/>
              <a:pathLst>
                <a:path extrusionOk="0" h="2138" w="2488">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6"/>
            <p:cNvSpPr/>
            <p:nvPr/>
          </p:nvSpPr>
          <p:spPr>
            <a:xfrm>
              <a:off x="3742300" y="2028275"/>
              <a:ext cx="62225" cy="53450"/>
            </a:xfrm>
            <a:custGeom>
              <a:rect b="b" l="l" r="r" t="t"/>
              <a:pathLst>
                <a:path extrusionOk="0" h="2138" w="2489">
                  <a:moveTo>
                    <a:pt x="1066" y="1"/>
                  </a:moveTo>
                  <a:cubicBezTo>
                    <a:pt x="481" y="1"/>
                    <a:pt x="1" y="480"/>
                    <a:pt x="1" y="1065"/>
                  </a:cubicBezTo>
                  <a:cubicBezTo>
                    <a:pt x="1" y="1709"/>
                    <a:pt x="526" y="2137"/>
                    <a:pt x="1072" y="2137"/>
                  </a:cubicBezTo>
                  <a:cubicBezTo>
                    <a:pt x="1333" y="2137"/>
                    <a:pt x="1598" y="2040"/>
                    <a:pt x="1814" y="1821"/>
                  </a:cubicBezTo>
                  <a:cubicBezTo>
                    <a:pt x="2489"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6"/>
            <p:cNvSpPr/>
            <p:nvPr/>
          </p:nvSpPr>
          <p:spPr>
            <a:xfrm>
              <a:off x="3742300" y="1952050"/>
              <a:ext cx="62225" cy="53450"/>
            </a:xfrm>
            <a:custGeom>
              <a:rect b="b" l="l" r="r" t="t"/>
              <a:pathLst>
                <a:path extrusionOk="0" h="2138" w="2489">
                  <a:moveTo>
                    <a:pt x="1066" y="1"/>
                  </a:moveTo>
                  <a:cubicBezTo>
                    <a:pt x="481" y="9"/>
                    <a:pt x="1" y="481"/>
                    <a:pt x="1" y="1074"/>
                  </a:cubicBezTo>
                  <a:cubicBezTo>
                    <a:pt x="1" y="1712"/>
                    <a:pt x="525" y="2138"/>
                    <a:pt x="1071" y="2138"/>
                  </a:cubicBezTo>
                  <a:cubicBezTo>
                    <a:pt x="1332" y="2138"/>
                    <a:pt x="1598" y="2040"/>
                    <a:pt x="1814" y="1822"/>
                  </a:cubicBezTo>
                  <a:cubicBezTo>
                    <a:pt x="2489" y="1155"/>
                    <a:pt x="2017" y="9"/>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16"/>
            <p:cNvSpPr/>
            <p:nvPr/>
          </p:nvSpPr>
          <p:spPr>
            <a:xfrm>
              <a:off x="3818525" y="1952050"/>
              <a:ext cx="62225" cy="53450"/>
            </a:xfrm>
            <a:custGeom>
              <a:rect b="b" l="l" r="r" t="t"/>
              <a:pathLst>
                <a:path extrusionOk="0" h="2138" w="2489">
                  <a:moveTo>
                    <a:pt x="1065" y="1"/>
                  </a:moveTo>
                  <a:cubicBezTo>
                    <a:pt x="480" y="9"/>
                    <a:pt x="0" y="481"/>
                    <a:pt x="0" y="1074"/>
                  </a:cubicBezTo>
                  <a:cubicBezTo>
                    <a:pt x="0" y="1712"/>
                    <a:pt x="525" y="2138"/>
                    <a:pt x="1073" y="2138"/>
                  </a:cubicBezTo>
                  <a:cubicBezTo>
                    <a:pt x="1335" y="2138"/>
                    <a:pt x="1603" y="2040"/>
                    <a:pt x="1821" y="1822"/>
                  </a:cubicBezTo>
                  <a:cubicBezTo>
                    <a:pt x="2488"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6"/>
            <p:cNvSpPr/>
            <p:nvPr/>
          </p:nvSpPr>
          <p:spPr>
            <a:xfrm>
              <a:off x="3894725" y="1952050"/>
              <a:ext cx="62225" cy="53450"/>
            </a:xfrm>
            <a:custGeom>
              <a:rect b="b" l="l" r="r" t="t"/>
              <a:pathLst>
                <a:path extrusionOk="0" h="2138" w="2489">
                  <a:moveTo>
                    <a:pt x="1066" y="1"/>
                  </a:moveTo>
                  <a:cubicBezTo>
                    <a:pt x="481" y="9"/>
                    <a:pt x="1" y="481"/>
                    <a:pt x="1" y="1074"/>
                  </a:cubicBezTo>
                  <a:cubicBezTo>
                    <a:pt x="1" y="1712"/>
                    <a:pt x="525" y="2138"/>
                    <a:pt x="1074" y="2138"/>
                  </a:cubicBezTo>
                  <a:cubicBezTo>
                    <a:pt x="1336" y="2138"/>
                    <a:pt x="1604" y="2040"/>
                    <a:pt x="1822" y="1822"/>
                  </a:cubicBezTo>
                  <a:cubicBezTo>
                    <a:pt x="2489"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6"/>
            <p:cNvSpPr/>
            <p:nvPr/>
          </p:nvSpPr>
          <p:spPr>
            <a:xfrm>
              <a:off x="3894725" y="2028275"/>
              <a:ext cx="62225" cy="53450"/>
            </a:xfrm>
            <a:custGeom>
              <a:rect b="b" l="l" r="r" t="t"/>
              <a:pathLst>
                <a:path extrusionOk="0" h="2138" w="2489">
                  <a:moveTo>
                    <a:pt x="1066" y="1"/>
                  </a:moveTo>
                  <a:cubicBezTo>
                    <a:pt x="481" y="1"/>
                    <a:pt x="1" y="480"/>
                    <a:pt x="1" y="1065"/>
                  </a:cubicBezTo>
                  <a:cubicBezTo>
                    <a:pt x="1" y="1709"/>
                    <a:pt x="526" y="2137"/>
                    <a:pt x="1075" y="2137"/>
                  </a:cubicBezTo>
                  <a:cubicBezTo>
                    <a:pt x="1337" y="2137"/>
                    <a:pt x="1604" y="2040"/>
                    <a:pt x="1822" y="1821"/>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6"/>
            <p:cNvSpPr/>
            <p:nvPr/>
          </p:nvSpPr>
          <p:spPr>
            <a:xfrm>
              <a:off x="3970950" y="2028275"/>
              <a:ext cx="62225" cy="53450"/>
            </a:xfrm>
            <a:custGeom>
              <a:rect b="b" l="l" r="r" t="t"/>
              <a:pathLst>
                <a:path extrusionOk="0" h="2138" w="2489">
                  <a:moveTo>
                    <a:pt x="1065" y="1"/>
                  </a:moveTo>
                  <a:cubicBezTo>
                    <a:pt x="472" y="1"/>
                    <a:pt x="1" y="480"/>
                    <a:pt x="1" y="1065"/>
                  </a:cubicBezTo>
                  <a:cubicBezTo>
                    <a:pt x="1" y="1709"/>
                    <a:pt x="526" y="2137"/>
                    <a:pt x="1072" y="2137"/>
                  </a:cubicBezTo>
                  <a:cubicBezTo>
                    <a:pt x="1332" y="2137"/>
                    <a:pt x="1598" y="2040"/>
                    <a:pt x="1813" y="1821"/>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6"/>
            <p:cNvSpPr/>
            <p:nvPr/>
          </p:nvSpPr>
          <p:spPr>
            <a:xfrm>
              <a:off x="3970950" y="2104500"/>
              <a:ext cx="62225" cy="53325"/>
            </a:xfrm>
            <a:custGeom>
              <a:rect b="b" l="l" r="r" t="t"/>
              <a:pathLst>
                <a:path extrusionOk="0" h="2133" w="2489">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6"/>
            <p:cNvSpPr/>
            <p:nvPr/>
          </p:nvSpPr>
          <p:spPr>
            <a:xfrm>
              <a:off x="4046950" y="1876050"/>
              <a:ext cx="62425" cy="53275"/>
            </a:xfrm>
            <a:custGeom>
              <a:rect b="b" l="l" r="r" t="t"/>
              <a:pathLst>
                <a:path extrusionOk="0" h="2131" w="2497">
                  <a:moveTo>
                    <a:pt x="1074" y="1"/>
                  </a:moveTo>
                  <a:cubicBezTo>
                    <a:pt x="481" y="1"/>
                    <a:pt x="9" y="472"/>
                    <a:pt x="1" y="1066"/>
                  </a:cubicBezTo>
                  <a:cubicBezTo>
                    <a:pt x="1" y="1707"/>
                    <a:pt x="527" y="2131"/>
                    <a:pt x="1074" y="2131"/>
                  </a:cubicBezTo>
                  <a:cubicBezTo>
                    <a:pt x="1337" y="2131"/>
                    <a:pt x="1605" y="2033"/>
                    <a:pt x="1822" y="1813"/>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16"/>
            <p:cNvSpPr/>
            <p:nvPr/>
          </p:nvSpPr>
          <p:spPr>
            <a:xfrm>
              <a:off x="4046950" y="1952050"/>
              <a:ext cx="62425" cy="53450"/>
            </a:xfrm>
            <a:custGeom>
              <a:rect b="b" l="l" r="r" t="t"/>
              <a:pathLst>
                <a:path extrusionOk="0" h="2138" w="2497">
                  <a:moveTo>
                    <a:pt x="1074" y="1"/>
                  </a:moveTo>
                  <a:cubicBezTo>
                    <a:pt x="481"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16"/>
            <p:cNvSpPr/>
            <p:nvPr/>
          </p:nvSpPr>
          <p:spPr>
            <a:xfrm>
              <a:off x="4046950" y="2028275"/>
              <a:ext cx="62425" cy="53450"/>
            </a:xfrm>
            <a:custGeom>
              <a:rect b="b" l="l" r="r" t="t"/>
              <a:pathLst>
                <a:path extrusionOk="0" h="2138" w="2497">
                  <a:moveTo>
                    <a:pt x="1074" y="1"/>
                  </a:moveTo>
                  <a:cubicBezTo>
                    <a:pt x="481" y="1"/>
                    <a:pt x="9" y="480"/>
                    <a:pt x="1" y="1065"/>
                  </a:cubicBezTo>
                  <a:cubicBezTo>
                    <a:pt x="1" y="1709"/>
                    <a:pt x="530" y="2137"/>
                    <a:pt x="1078" y="2137"/>
                  </a:cubicBezTo>
                  <a:cubicBezTo>
                    <a:pt x="1340" y="2137"/>
                    <a:pt x="1607" y="2040"/>
                    <a:pt x="1822" y="1821"/>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16"/>
            <p:cNvSpPr/>
            <p:nvPr/>
          </p:nvSpPr>
          <p:spPr>
            <a:xfrm>
              <a:off x="4046950" y="210450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16"/>
            <p:cNvSpPr/>
            <p:nvPr/>
          </p:nvSpPr>
          <p:spPr>
            <a:xfrm>
              <a:off x="4123175" y="1723625"/>
              <a:ext cx="62425" cy="53350"/>
            </a:xfrm>
            <a:custGeom>
              <a:rect b="b" l="l" r="r" t="t"/>
              <a:pathLst>
                <a:path extrusionOk="0" h="2134" w="2497">
                  <a:moveTo>
                    <a:pt x="1065" y="1"/>
                  </a:moveTo>
                  <a:cubicBezTo>
                    <a:pt x="480" y="1"/>
                    <a:pt x="0" y="480"/>
                    <a:pt x="0" y="1065"/>
                  </a:cubicBezTo>
                  <a:cubicBezTo>
                    <a:pt x="0" y="1709"/>
                    <a:pt x="526" y="2133"/>
                    <a:pt x="1074" y="2133"/>
                  </a:cubicBezTo>
                  <a:cubicBezTo>
                    <a:pt x="1336" y="2133"/>
                    <a:pt x="1604" y="2037"/>
                    <a:pt x="1821"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6"/>
            <p:cNvSpPr/>
            <p:nvPr/>
          </p:nvSpPr>
          <p:spPr>
            <a:xfrm>
              <a:off x="4123175" y="179985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6"/>
            <p:cNvSpPr/>
            <p:nvPr/>
          </p:nvSpPr>
          <p:spPr>
            <a:xfrm>
              <a:off x="4123175" y="1876050"/>
              <a:ext cx="62425" cy="53350"/>
            </a:xfrm>
            <a:custGeom>
              <a:rect b="b" l="l" r="r" t="t"/>
              <a:pathLst>
                <a:path extrusionOk="0" h="2134" w="2497">
                  <a:moveTo>
                    <a:pt x="1065" y="1"/>
                  </a:moveTo>
                  <a:cubicBezTo>
                    <a:pt x="480" y="1"/>
                    <a:pt x="0" y="472"/>
                    <a:pt x="0" y="1066"/>
                  </a:cubicBezTo>
                  <a:cubicBezTo>
                    <a:pt x="0" y="1709"/>
                    <a:pt x="526" y="2133"/>
                    <a:pt x="1074" y="2133"/>
                  </a:cubicBezTo>
                  <a:cubicBezTo>
                    <a:pt x="1336" y="2133"/>
                    <a:pt x="1604" y="2037"/>
                    <a:pt x="1821"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6"/>
            <p:cNvSpPr/>
            <p:nvPr/>
          </p:nvSpPr>
          <p:spPr>
            <a:xfrm>
              <a:off x="4123175" y="1952050"/>
              <a:ext cx="62425" cy="53450"/>
            </a:xfrm>
            <a:custGeom>
              <a:rect b="b" l="l" r="r" t="t"/>
              <a:pathLst>
                <a:path extrusionOk="0" h="2138" w="2497">
                  <a:moveTo>
                    <a:pt x="1065" y="1"/>
                  </a:moveTo>
                  <a:cubicBezTo>
                    <a:pt x="480" y="9"/>
                    <a:pt x="0" y="481"/>
                    <a:pt x="0" y="1074"/>
                  </a:cubicBezTo>
                  <a:cubicBezTo>
                    <a:pt x="0" y="1712"/>
                    <a:pt x="525" y="2138"/>
                    <a:pt x="1073" y="2138"/>
                  </a:cubicBezTo>
                  <a:cubicBezTo>
                    <a:pt x="1335" y="2138"/>
                    <a:pt x="1603" y="2040"/>
                    <a:pt x="1821" y="1822"/>
                  </a:cubicBezTo>
                  <a:cubicBezTo>
                    <a:pt x="2496"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6"/>
            <p:cNvSpPr/>
            <p:nvPr/>
          </p:nvSpPr>
          <p:spPr>
            <a:xfrm>
              <a:off x="4123175" y="2028275"/>
              <a:ext cx="62425" cy="53450"/>
            </a:xfrm>
            <a:custGeom>
              <a:rect b="b" l="l" r="r" t="t"/>
              <a:pathLst>
                <a:path extrusionOk="0" h="2138" w="2497">
                  <a:moveTo>
                    <a:pt x="1065" y="1"/>
                  </a:moveTo>
                  <a:cubicBezTo>
                    <a:pt x="480" y="1"/>
                    <a:pt x="0" y="480"/>
                    <a:pt x="0" y="1065"/>
                  </a:cubicBezTo>
                  <a:cubicBezTo>
                    <a:pt x="0" y="1709"/>
                    <a:pt x="526" y="2137"/>
                    <a:pt x="1074" y="2137"/>
                  </a:cubicBezTo>
                  <a:cubicBezTo>
                    <a:pt x="1336" y="2137"/>
                    <a:pt x="1603" y="2040"/>
                    <a:pt x="1821" y="1821"/>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6"/>
            <p:cNvSpPr/>
            <p:nvPr/>
          </p:nvSpPr>
          <p:spPr>
            <a:xfrm>
              <a:off x="4123175" y="210450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6"/>
            <p:cNvSpPr/>
            <p:nvPr/>
          </p:nvSpPr>
          <p:spPr>
            <a:xfrm>
              <a:off x="4199400" y="17236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6"/>
            <p:cNvSpPr/>
            <p:nvPr/>
          </p:nvSpPr>
          <p:spPr>
            <a:xfrm>
              <a:off x="4199400" y="17998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6"/>
            <p:cNvSpPr/>
            <p:nvPr/>
          </p:nvSpPr>
          <p:spPr>
            <a:xfrm>
              <a:off x="4199400" y="1876050"/>
              <a:ext cx="62200" cy="53275"/>
            </a:xfrm>
            <a:custGeom>
              <a:rect b="b" l="l" r="r" t="t"/>
              <a:pathLst>
                <a:path extrusionOk="0" h="2131" w="2488">
                  <a:moveTo>
                    <a:pt x="1065" y="1"/>
                  </a:moveTo>
                  <a:cubicBezTo>
                    <a:pt x="480" y="1"/>
                    <a:pt x="0" y="472"/>
                    <a:pt x="0" y="1066"/>
                  </a:cubicBezTo>
                  <a:cubicBezTo>
                    <a:pt x="0" y="1707"/>
                    <a:pt x="522" y="2131"/>
                    <a:pt x="1069" y="2131"/>
                  </a:cubicBezTo>
                  <a:cubicBezTo>
                    <a:pt x="1333" y="2131"/>
                    <a:pt x="1602" y="2033"/>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16"/>
            <p:cNvSpPr/>
            <p:nvPr/>
          </p:nvSpPr>
          <p:spPr>
            <a:xfrm>
              <a:off x="4199400" y="1952050"/>
              <a:ext cx="62200" cy="53450"/>
            </a:xfrm>
            <a:custGeom>
              <a:rect b="b" l="l" r="r" t="t"/>
              <a:pathLst>
                <a:path extrusionOk="0" h="2138" w="2488">
                  <a:moveTo>
                    <a:pt x="1065" y="1"/>
                  </a:moveTo>
                  <a:cubicBezTo>
                    <a:pt x="480" y="9"/>
                    <a:pt x="0" y="481"/>
                    <a:pt x="0" y="1074"/>
                  </a:cubicBezTo>
                  <a:cubicBezTo>
                    <a:pt x="0" y="1712"/>
                    <a:pt x="524" y="2138"/>
                    <a:pt x="1073" y="2138"/>
                  </a:cubicBezTo>
                  <a:cubicBezTo>
                    <a:pt x="1335" y="2138"/>
                    <a:pt x="1603" y="2040"/>
                    <a:pt x="1821"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6"/>
            <p:cNvSpPr/>
            <p:nvPr/>
          </p:nvSpPr>
          <p:spPr>
            <a:xfrm>
              <a:off x="4199400" y="2028275"/>
              <a:ext cx="62200" cy="53450"/>
            </a:xfrm>
            <a:custGeom>
              <a:rect b="b" l="l" r="r" t="t"/>
              <a:pathLst>
                <a:path extrusionOk="0" h="2138" w="2488">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6"/>
            <p:cNvSpPr/>
            <p:nvPr/>
          </p:nvSpPr>
          <p:spPr>
            <a:xfrm>
              <a:off x="4199400" y="21045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6"/>
            <p:cNvSpPr/>
            <p:nvPr/>
          </p:nvSpPr>
          <p:spPr>
            <a:xfrm>
              <a:off x="4199400" y="2180700"/>
              <a:ext cx="62200" cy="53350"/>
            </a:xfrm>
            <a:custGeom>
              <a:rect b="b" l="l" r="r" t="t"/>
              <a:pathLst>
                <a:path extrusionOk="0" h="2134" w="2488">
                  <a:moveTo>
                    <a:pt x="1065" y="1"/>
                  </a:moveTo>
                  <a:cubicBezTo>
                    <a:pt x="480" y="1"/>
                    <a:pt x="0" y="480"/>
                    <a:pt x="0" y="1066"/>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6"/>
            <p:cNvSpPr/>
            <p:nvPr/>
          </p:nvSpPr>
          <p:spPr>
            <a:xfrm>
              <a:off x="4275600" y="1647400"/>
              <a:ext cx="62225" cy="53450"/>
            </a:xfrm>
            <a:custGeom>
              <a:rect b="b" l="l" r="r" t="t"/>
              <a:pathLst>
                <a:path extrusionOk="0" h="2138" w="2489">
                  <a:moveTo>
                    <a:pt x="1066" y="1"/>
                  </a:moveTo>
                  <a:cubicBezTo>
                    <a:pt x="472" y="9"/>
                    <a:pt x="1" y="481"/>
                    <a:pt x="1" y="1066"/>
                  </a:cubicBezTo>
                  <a:cubicBezTo>
                    <a:pt x="1" y="1710"/>
                    <a:pt x="526" y="2138"/>
                    <a:pt x="1072" y="2138"/>
                  </a:cubicBezTo>
                  <a:cubicBezTo>
                    <a:pt x="1333" y="2138"/>
                    <a:pt x="1598" y="2040"/>
                    <a:pt x="1813"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6"/>
            <p:cNvSpPr/>
            <p:nvPr/>
          </p:nvSpPr>
          <p:spPr>
            <a:xfrm>
              <a:off x="4275600" y="17236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3"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16"/>
            <p:cNvSpPr/>
            <p:nvPr/>
          </p:nvSpPr>
          <p:spPr>
            <a:xfrm>
              <a:off x="4275600" y="179985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6"/>
            <p:cNvSpPr/>
            <p:nvPr/>
          </p:nvSpPr>
          <p:spPr>
            <a:xfrm>
              <a:off x="4275600" y="1876050"/>
              <a:ext cx="62225" cy="53275"/>
            </a:xfrm>
            <a:custGeom>
              <a:rect b="b" l="l" r="r" t="t"/>
              <a:pathLst>
                <a:path extrusionOk="0" h="2131" w="2489">
                  <a:moveTo>
                    <a:pt x="1066" y="1"/>
                  </a:moveTo>
                  <a:cubicBezTo>
                    <a:pt x="472" y="1"/>
                    <a:pt x="1" y="472"/>
                    <a:pt x="1" y="1066"/>
                  </a:cubicBezTo>
                  <a:cubicBezTo>
                    <a:pt x="1" y="1707"/>
                    <a:pt x="523" y="2131"/>
                    <a:pt x="1067" y="2131"/>
                  </a:cubicBezTo>
                  <a:cubicBezTo>
                    <a:pt x="1329" y="2131"/>
                    <a:pt x="1597" y="2033"/>
                    <a:pt x="1813" y="1813"/>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6"/>
            <p:cNvSpPr/>
            <p:nvPr/>
          </p:nvSpPr>
          <p:spPr>
            <a:xfrm>
              <a:off x="4275600" y="1952050"/>
              <a:ext cx="62225" cy="53450"/>
            </a:xfrm>
            <a:custGeom>
              <a:rect b="b" l="l" r="r" t="t"/>
              <a:pathLst>
                <a:path extrusionOk="0" h="2138" w="2489">
                  <a:moveTo>
                    <a:pt x="1066" y="1"/>
                  </a:moveTo>
                  <a:cubicBezTo>
                    <a:pt x="472" y="9"/>
                    <a:pt x="1" y="481"/>
                    <a:pt x="1" y="1074"/>
                  </a:cubicBezTo>
                  <a:cubicBezTo>
                    <a:pt x="1" y="1712"/>
                    <a:pt x="525" y="2138"/>
                    <a:pt x="1071" y="2138"/>
                  </a:cubicBezTo>
                  <a:cubicBezTo>
                    <a:pt x="1332" y="2138"/>
                    <a:pt x="1598" y="2040"/>
                    <a:pt x="1813"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6"/>
            <p:cNvSpPr/>
            <p:nvPr/>
          </p:nvSpPr>
          <p:spPr>
            <a:xfrm>
              <a:off x="4275600" y="2028275"/>
              <a:ext cx="62225" cy="53450"/>
            </a:xfrm>
            <a:custGeom>
              <a:rect b="b" l="l" r="r" t="t"/>
              <a:pathLst>
                <a:path extrusionOk="0" h="2138" w="2489">
                  <a:moveTo>
                    <a:pt x="1066" y="1"/>
                  </a:moveTo>
                  <a:cubicBezTo>
                    <a:pt x="472" y="1"/>
                    <a:pt x="1" y="480"/>
                    <a:pt x="1" y="1065"/>
                  </a:cubicBezTo>
                  <a:cubicBezTo>
                    <a:pt x="1" y="1709"/>
                    <a:pt x="526" y="2137"/>
                    <a:pt x="1072" y="2137"/>
                  </a:cubicBezTo>
                  <a:cubicBezTo>
                    <a:pt x="1333" y="2137"/>
                    <a:pt x="1598" y="2040"/>
                    <a:pt x="1813" y="1821"/>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6"/>
            <p:cNvSpPr/>
            <p:nvPr/>
          </p:nvSpPr>
          <p:spPr>
            <a:xfrm>
              <a:off x="4275600" y="21045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6"/>
            <p:cNvSpPr/>
            <p:nvPr/>
          </p:nvSpPr>
          <p:spPr>
            <a:xfrm>
              <a:off x="4275600" y="2180700"/>
              <a:ext cx="62225" cy="53350"/>
            </a:xfrm>
            <a:custGeom>
              <a:rect b="b" l="l" r="r" t="t"/>
              <a:pathLst>
                <a:path extrusionOk="0" h="2134" w="2489">
                  <a:moveTo>
                    <a:pt x="1066" y="1"/>
                  </a:moveTo>
                  <a:cubicBezTo>
                    <a:pt x="472" y="1"/>
                    <a:pt x="1" y="480"/>
                    <a:pt x="1" y="1066"/>
                  </a:cubicBezTo>
                  <a:cubicBezTo>
                    <a:pt x="1" y="1709"/>
                    <a:pt x="526" y="2133"/>
                    <a:pt x="1072" y="2133"/>
                  </a:cubicBezTo>
                  <a:cubicBezTo>
                    <a:pt x="1333" y="2133"/>
                    <a:pt x="1598" y="2037"/>
                    <a:pt x="1813"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6"/>
            <p:cNvSpPr/>
            <p:nvPr/>
          </p:nvSpPr>
          <p:spPr>
            <a:xfrm>
              <a:off x="4351600" y="2180700"/>
              <a:ext cx="62425" cy="53350"/>
            </a:xfrm>
            <a:custGeom>
              <a:rect b="b" l="l" r="r" t="t"/>
              <a:pathLst>
                <a:path extrusionOk="0" h="2134" w="2497">
                  <a:moveTo>
                    <a:pt x="1074" y="1"/>
                  </a:moveTo>
                  <a:cubicBezTo>
                    <a:pt x="481" y="1"/>
                    <a:pt x="9" y="480"/>
                    <a:pt x="1" y="1066"/>
                  </a:cubicBezTo>
                  <a:cubicBezTo>
                    <a:pt x="1" y="1709"/>
                    <a:pt x="530" y="2133"/>
                    <a:pt x="1079" y="2133"/>
                  </a:cubicBezTo>
                  <a:cubicBezTo>
                    <a:pt x="1340" y="2133"/>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6"/>
            <p:cNvSpPr/>
            <p:nvPr/>
          </p:nvSpPr>
          <p:spPr>
            <a:xfrm>
              <a:off x="4427825" y="1647400"/>
              <a:ext cx="62425" cy="53450"/>
            </a:xfrm>
            <a:custGeom>
              <a:rect b="b" l="l" r="r" t="t"/>
              <a:pathLst>
                <a:path extrusionOk="0" h="2138" w="2497">
                  <a:moveTo>
                    <a:pt x="1065" y="1"/>
                  </a:moveTo>
                  <a:cubicBezTo>
                    <a:pt x="480" y="9"/>
                    <a:pt x="9" y="481"/>
                    <a:pt x="1" y="1066"/>
                  </a:cubicBezTo>
                  <a:cubicBezTo>
                    <a:pt x="1" y="1710"/>
                    <a:pt x="526" y="2138"/>
                    <a:pt x="1074" y="2138"/>
                  </a:cubicBezTo>
                  <a:cubicBezTo>
                    <a:pt x="1336" y="2138"/>
                    <a:pt x="1603" y="2040"/>
                    <a:pt x="1822"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6"/>
            <p:cNvSpPr/>
            <p:nvPr/>
          </p:nvSpPr>
          <p:spPr>
            <a:xfrm>
              <a:off x="4427825" y="1723625"/>
              <a:ext cx="62425" cy="53350"/>
            </a:xfrm>
            <a:custGeom>
              <a:rect b="b" l="l" r="r" t="t"/>
              <a:pathLst>
                <a:path extrusionOk="0" h="2134" w="2497">
                  <a:moveTo>
                    <a:pt x="1065" y="1"/>
                  </a:moveTo>
                  <a:cubicBezTo>
                    <a:pt x="480" y="1"/>
                    <a:pt x="9" y="480"/>
                    <a:pt x="1" y="1065"/>
                  </a:cubicBezTo>
                  <a:cubicBezTo>
                    <a:pt x="1" y="1709"/>
                    <a:pt x="526" y="2133"/>
                    <a:pt x="1075" y="2133"/>
                  </a:cubicBezTo>
                  <a:cubicBezTo>
                    <a:pt x="1336" y="2133"/>
                    <a:pt x="1604" y="2037"/>
                    <a:pt x="1822"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6"/>
            <p:cNvSpPr/>
            <p:nvPr/>
          </p:nvSpPr>
          <p:spPr>
            <a:xfrm>
              <a:off x="4427825" y="1799850"/>
              <a:ext cx="62425" cy="53325"/>
            </a:xfrm>
            <a:custGeom>
              <a:rect b="b" l="l" r="r" t="t"/>
              <a:pathLst>
                <a:path extrusionOk="0" h="2133" w="2497">
                  <a:moveTo>
                    <a:pt x="1065" y="0"/>
                  </a:moveTo>
                  <a:cubicBezTo>
                    <a:pt x="480" y="0"/>
                    <a:pt x="9"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6"/>
            <p:cNvSpPr/>
            <p:nvPr/>
          </p:nvSpPr>
          <p:spPr>
            <a:xfrm>
              <a:off x="4427825" y="1876050"/>
              <a:ext cx="62425" cy="53275"/>
            </a:xfrm>
            <a:custGeom>
              <a:rect b="b" l="l" r="r" t="t"/>
              <a:pathLst>
                <a:path extrusionOk="0" h="2131" w="2497">
                  <a:moveTo>
                    <a:pt x="1065" y="1"/>
                  </a:moveTo>
                  <a:cubicBezTo>
                    <a:pt x="480" y="1"/>
                    <a:pt x="9" y="472"/>
                    <a:pt x="1" y="1066"/>
                  </a:cubicBezTo>
                  <a:cubicBezTo>
                    <a:pt x="1" y="1707"/>
                    <a:pt x="523" y="2131"/>
                    <a:pt x="1070" y="2131"/>
                  </a:cubicBezTo>
                  <a:cubicBezTo>
                    <a:pt x="1333" y="2131"/>
                    <a:pt x="1602" y="2033"/>
                    <a:pt x="1822" y="1813"/>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6"/>
            <p:cNvSpPr/>
            <p:nvPr/>
          </p:nvSpPr>
          <p:spPr>
            <a:xfrm>
              <a:off x="4427825" y="1952050"/>
              <a:ext cx="62425" cy="53450"/>
            </a:xfrm>
            <a:custGeom>
              <a:rect b="b" l="l" r="r" t="t"/>
              <a:pathLst>
                <a:path extrusionOk="0" h="2138" w="2497">
                  <a:moveTo>
                    <a:pt x="1065" y="1"/>
                  </a:moveTo>
                  <a:cubicBezTo>
                    <a:pt x="480" y="9"/>
                    <a:pt x="9" y="481"/>
                    <a:pt x="1" y="1074"/>
                  </a:cubicBezTo>
                  <a:cubicBezTo>
                    <a:pt x="1" y="1712"/>
                    <a:pt x="525" y="2138"/>
                    <a:pt x="1073" y="2138"/>
                  </a:cubicBezTo>
                  <a:cubicBezTo>
                    <a:pt x="1335" y="2138"/>
                    <a:pt x="1603" y="2040"/>
                    <a:pt x="1822" y="1822"/>
                  </a:cubicBezTo>
                  <a:cubicBezTo>
                    <a:pt x="2496"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6"/>
            <p:cNvSpPr/>
            <p:nvPr/>
          </p:nvSpPr>
          <p:spPr>
            <a:xfrm>
              <a:off x="4427825" y="2028275"/>
              <a:ext cx="62425" cy="53450"/>
            </a:xfrm>
            <a:custGeom>
              <a:rect b="b" l="l" r="r" t="t"/>
              <a:pathLst>
                <a:path extrusionOk="0" h="2138" w="2497">
                  <a:moveTo>
                    <a:pt x="1065" y="1"/>
                  </a:moveTo>
                  <a:cubicBezTo>
                    <a:pt x="480" y="1"/>
                    <a:pt x="9" y="480"/>
                    <a:pt x="1" y="1065"/>
                  </a:cubicBezTo>
                  <a:cubicBezTo>
                    <a:pt x="1" y="1709"/>
                    <a:pt x="526" y="2137"/>
                    <a:pt x="1074" y="2137"/>
                  </a:cubicBezTo>
                  <a:cubicBezTo>
                    <a:pt x="1336" y="2137"/>
                    <a:pt x="1603" y="2040"/>
                    <a:pt x="1822" y="1821"/>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6"/>
            <p:cNvSpPr/>
            <p:nvPr/>
          </p:nvSpPr>
          <p:spPr>
            <a:xfrm>
              <a:off x="4427825" y="2104500"/>
              <a:ext cx="62425" cy="53325"/>
            </a:xfrm>
            <a:custGeom>
              <a:rect b="b" l="l" r="r" t="t"/>
              <a:pathLst>
                <a:path extrusionOk="0" h="2133" w="2497">
                  <a:moveTo>
                    <a:pt x="1065" y="0"/>
                  </a:moveTo>
                  <a:cubicBezTo>
                    <a:pt x="480" y="0"/>
                    <a:pt x="9"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16"/>
            <p:cNvSpPr/>
            <p:nvPr/>
          </p:nvSpPr>
          <p:spPr>
            <a:xfrm>
              <a:off x="4427825" y="2180700"/>
              <a:ext cx="62425" cy="53350"/>
            </a:xfrm>
            <a:custGeom>
              <a:rect b="b" l="l" r="r" t="t"/>
              <a:pathLst>
                <a:path extrusionOk="0" h="2134" w="2497">
                  <a:moveTo>
                    <a:pt x="1065" y="1"/>
                  </a:moveTo>
                  <a:cubicBezTo>
                    <a:pt x="480" y="1"/>
                    <a:pt x="9" y="480"/>
                    <a:pt x="1" y="1066"/>
                  </a:cubicBezTo>
                  <a:cubicBezTo>
                    <a:pt x="1" y="1709"/>
                    <a:pt x="526" y="2133"/>
                    <a:pt x="1075" y="2133"/>
                  </a:cubicBezTo>
                  <a:cubicBezTo>
                    <a:pt x="1336" y="2133"/>
                    <a:pt x="1604" y="2037"/>
                    <a:pt x="1822"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6"/>
            <p:cNvSpPr/>
            <p:nvPr/>
          </p:nvSpPr>
          <p:spPr>
            <a:xfrm>
              <a:off x="4427825" y="1571400"/>
              <a:ext cx="62350" cy="53250"/>
            </a:xfrm>
            <a:custGeom>
              <a:rect b="b" l="l" r="r" t="t"/>
              <a:pathLst>
                <a:path extrusionOk="0" h="2130" w="2494">
                  <a:moveTo>
                    <a:pt x="1075" y="1"/>
                  </a:moveTo>
                  <a:cubicBezTo>
                    <a:pt x="1072" y="1"/>
                    <a:pt x="1069" y="1"/>
                    <a:pt x="1065" y="1"/>
                  </a:cubicBezTo>
                  <a:cubicBezTo>
                    <a:pt x="480" y="1"/>
                    <a:pt x="9" y="472"/>
                    <a:pt x="1" y="1066"/>
                  </a:cubicBezTo>
                  <a:cubicBezTo>
                    <a:pt x="1" y="1703"/>
                    <a:pt x="525" y="2129"/>
                    <a:pt x="1073" y="2129"/>
                  </a:cubicBezTo>
                  <a:cubicBezTo>
                    <a:pt x="1335" y="2129"/>
                    <a:pt x="1603" y="2032"/>
                    <a:pt x="1822" y="1813"/>
                  </a:cubicBezTo>
                  <a:cubicBezTo>
                    <a:pt x="2494" y="1149"/>
                    <a:pt x="2020" y="1"/>
                    <a:pt x="107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16"/>
            <p:cNvSpPr/>
            <p:nvPr/>
          </p:nvSpPr>
          <p:spPr>
            <a:xfrm>
              <a:off x="4351600" y="1571400"/>
              <a:ext cx="62425" cy="53250"/>
            </a:xfrm>
            <a:custGeom>
              <a:rect b="b" l="l" r="r" t="t"/>
              <a:pathLst>
                <a:path extrusionOk="0" h="2130" w="2497">
                  <a:moveTo>
                    <a:pt x="1074" y="1"/>
                  </a:moveTo>
                  <a:cubicBezTo>
                    <a:pt x="481" y="1"/>
                    <a:pt x="9" y="472"/>
                    <a:pt x="1" y="1066"/>
                  </a:cubicBezTo>
                  <a:cubicBezTo>
                    <a:pt x="1" y="1703"/>
                    <a:pt x="529" y="2129"/>
                    <a:pt x="1077" y="2129"/>
                  </a:cubicBezTo>
                  <a:cubicBezTo>
                    <a:pt x="1339" y="2129"/>
                    <a:pt x="1606" y="2032"/>
                    <a:pt x="1822" y="1813"/>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6"/>
            <p:cNvSpPr/>
            <p:nvPr/>
          </p:nvSpPr>
          <p:spPr>
            <a:xfrm>
              <a:off x="4275600"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3" y="1813"/>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6"/>
            <p:cNvSpPr/>
            <p:nvPr/>
          </p:nvSpPr>
          <p:spPr>
            <a:xfrm>
              <a:off x="4275600"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3"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16"/>
            <p:cNvSpPr/>
            <p:nvPr/>
          </p:nvSpPr>
          <p:spPr>
            <a:xfrm>
              <a:off x="4199400" y="164740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16"/>
            <p:cNvSpPr/>
            <p:nvPr/>
          </p:nvSpPr>
          <p:spPr>
            <a:xfrm>
              <a:off x="4199400" y="1571400"/>
              <a:ext cx="62200" cy="53250"/>
            </a:xfrm>
            <a:custGeom>
              <a:rect b="b" l="l" r="r" t="t"/>
              <a:pathLst>
                <a:path extrusionOk="0" h="2130" w="2488">
                  <a:moveTo>
                    <a:pt x="1065" y="1"/>
                  </a:moveTo>
                  <a:cubicBezTo>
                    <a:pt x="480" y="1"/>
                    <a:pt x="0" y="472"/>
                    <a:pt x="0" y="1066"/>
                  </a:cubicBezTo>
                  <a:cubicBezTo>
                    <a:pt x="0" y="1703"/>
                    <a:pt x="524" y="2129"/>
                    <a:pt x="1073" y="2129"/>
                  </a:cubicBezTo>
                  <a:cubicBezTo>
                    <a:pt x="1335" y="2129"/>
                    <a:pt x="1603" y="2032"/>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16"/>
            <p:cNvSpPr/>
            <p:nvPr/>
          </p:nvSpPr>
          <p:spPr>
            <a:xfrm>
              <a:off x="4199400" y="14952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16"/>
            <p:cNvSpPr/>
            <p:nvPr/>
          </p:nvSpPr>
          <p:spPr>
            <a:xfrm>
              <a:off x="4199400" y="141897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6"/>
            <p:cNvSpPr/>
            <p:nvPr/>
          </p:nvSpPr>
          <p:spPr>
            <a:xfrm>
              <a:off x="4123175" y="2180700"/>
              <a:ext cx="62425" cy="53350"/>
            </a:xfrm>
            <a:custGeom>
              <a:rect b="b" l="l" r="r" t="t"/>
              <a:pathLst>
                <a:path extrusionOk="0" h="2134" w="2497">
                  <a:moveTo>
                    <a:pt x="1065" y="1"/>
                  </a:moveTo>
                  <a:cubicBezTo>
                    <a:pt x="480" y="1"/>
                    <a:pt x="0" y="480"/>
                    <a:pt x="0" y="1066"/>
                  </a:cubicBezTo>
                  <a:cubicBezTo>
                    <a:pt x="0" y="1709"/>
                    <a:pt x="526" y="2133"/>
                    <a:pt x="1074" y="2133"/>
                  </a:cubicBezTo>
                  <a:cubicBezTo>
                    <a:pt x="1336" y="2133"/>
                    <a:pt x="1604" y="2037"/>
                    <a:pt x="1821"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16"/>
            <p:cNvSpPr/>
            <p:nvPr/>
          </p:nvSpPr>
          <p:spPr>
            <a:xfrm>
              <a:off x="4123175" y="1647400"/>
              <a:ext cx="62425" cy="53450"/>
            </a:xfrm>
            <a:custGeom>
              <a:rect b="b" l="l" r="r" t="t"/>
              <a:pathLst>
                <a:path extrusionOk="0" h="2138" w="2497">
                  <a:moveTo>
                    <a:pt x="1065" y="1"/>
                  </a:moveTo>
                  <a:cubicBezTo>
                    <a:pt x="480" y="1"/>
                    <a:pt x="0" y="481"/>
                    <a:pt x="0" y="1066"/>
                  </a:cubicBezTo>
                  <a:cubicBezTo>
                    <a:pt x="0" y="1710"/>
                    <a:pt x="526" y="2138"/>
                    <a:pt x="1074" y="2138"/>
                  </a:cubicBezTo>
                  <a:cubicBezTo>
                    <a:pt x="1336" y="2138"/>
                    <a:pt x="1603" y="2040"/>
                    <a:pt x="1821" y="1822"/>
                  </a:cubicBezTo>
                  <a:cubicBezTo>
                    <a:pt x="2496"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16"/>
            <p:cNvSpPr/>
            <p:nvPr/>
          </p:nvSpPr>
          <p:spPr>
            <a:xfrm>
              <a:off x="4123175" y="1571400"/>
              <a:ext cx="62425" cy="53250"/>
            </a:xfrm>
            <a:custGeom>
              <a:rect b="b" l="l" r="r" t="t"/>
              <a:pathLst>
                <a:path extrusionOk="0" h="2130" w="2497">
                  <a:moveTo>
                    <a:pt x="1065" y="1"/>
                  </a:moveTo>
                  <a:cubicBezTo>
                    <a:pt x="480" y="1"/>
                    <a:pt x="0" y="472"/>
                    <a:pt x="0" y="1066"/>
                  </a:cubicBezTo>
                  <a:cubicBezTo>
                    <a:pt x="0" y="1703"/>
                    <a:pt x="525" y="2129"/>
                    <a:pt x="1073" y="2129"/>
                  </a:cubicBezTo>
                  <a:cubicBezTo>
                    <a:pt x="1335" y="2129"/>
                    <a:pt x="1603" y="2032"/>
                    <a:pt x="1821" y="1813"/>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16"/>
            <p:cNvSpPr/>
            <p:nvPr/>
          </p:nvSpPr>
          <p:spPr>
            <a:xfrm>
              <a:off x="4123175" y="149520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4" y="2036"/>
                    <a:pt x="1821"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16"/>
            <p:cNvSpPr/>
            <p:nvPr/>
          </p:nvSpPr>
          <p:spPr>
            <a:xfrm>
              <a:off x="4123175" y="1418975"/>
              <a:ext cx="62425" cy="53350"/>
            </a:xfrm>
            <a:custGeom>
              <a:rect b="b" l="l" r="r" t="t"/>
              <a:pathLst>
                <a:path extrusionOk="0" h="2134" w="2497">
                  <a:moveTo>
                    <a:pt x="1065" y="1"/>
                  </a:moveTo>
                  <a:cubicBezTo>
                    <a:pt x="480" y="1"/>
                    <a:pt x="0" y="480"/>
                    <a:pt x="0" y="1065"/>
                  </a:cubicBezTo>
                  <a:cubicBezTo>
                    <a:pt x="0" y="1709"/>
                    <a:pt x="526" y="2133"/>
                    <a:pt x="1074" y="2133"/>
                  </a:cubicBezTo>
                  <a:cubicBezTo>
                    <a:pt x="1336" y="2133"/>
                    <a:pt x="1604" y="2037"/>
                    <a:pt x="1821"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16"/>
            <p:cNvSpPr/>
            <p:nvPr/>
          </p:nvSpPr>
          <p:spPr>
            <a:xfrm>
              <a:off x="4123175" y="1342750"/>
              <a:ext cx="62425" cy="53450"/>
            </a:xfrm>
            <a:custGeom>
              <a:rect b="b" l="l" r="r" t="t"/>
              <a:pathLst>
                <a:path extrusionOk="0" h="2138" w="2497">
                  <a:moveTo>
                    <a:pt x="1065" y="1"/>
                  </a:moveTo>
                  <a:cubicBezTo>
                    <a:pt x="480" y="1"/>
                    <a:pt x="0" y="481"/>
                    <a:pt x="0" y="1066"/>
                  </a:cubicBezTo>
                  <a:cubicBezTo>
                    <a:pt x="0" y="1710"/>
                    <a:pt x="526" y="2138"/>
                    <a:pt x="1074" y="2138"/>
                  </a:cubicBezTo>
                  <a:cubicBezTo>
                    <a:pt x="1336" y="2138"/>
                    <a:pt x="1603" y="2040"/>
                    <a:pt x="1821"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16"/>
            <p:cNvSpPr/>
            <p:nvPr/>
          </p:nvSpPr>
          <p:spPr>
            <a:xfrm>
              <a:off x="4046950" y="2180700"/>
              <a:ext cx="62425" cy="53350"/>
            </a:xfrm>
            <a:custGeom>
              <a:rect b="b" l="l" r="r" t="t"/>
              <a:pathLst>
                <a:path extrusionOk="0" h="2134" w="2497">
                  <a:moveTo>
                    <a:pt x="1074" y="1"/>
                  </a:moveTo>
                  <a:cubicBezTo>
                    <a:pt x="481" y="1"/>
                    <a:pt x="9" y="480"/>
                    <a:pt x="1" y="1066"/>
                  </a:cubicBezTo>
                  <a:cubicBezTo>
                    <a:pt x="1" y="1709"/>
                    <a:pt x="530" y="2133"/>
                    <a:pt x="1079" y="2133"/>
                  </a:cubicBezTo>
                  <a:cubicBezTo>
                    <a:pt x="1340" y="2133"/>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16"/>
            <p:cNvSpPr/>
            <p:nvPr/>
          </p:nvSpPr>
          <p:spPr>
            <a:xfrm>
              <a:off x="4046950" y="179985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6"/>
            <p:cNvSpPr/>
            <p:nvPr/>
          </p:nvSpPr>
          <p:spPr>
            <a:xfrm>
              <a:off x="4046950" y="1723625"/>
              <a:ext cx="62425" cy="53350"/>
            </a:xfrm>
            <a:custGeom>
              <a:rect b="b" l="l" r="r" t="t"/>
              <a:pathLst>
                <a:path extrusionOk="0" h="2134" w="2497">
                  <a:moveTo>
                    <a:pt x="1074" y="1"/>
                  </a:moveTo>
                  <a:cubicBezTo>
                    <a:pt x="481" y="1"/>
                    <a:pt x="9" y="480"/>
                    <a:pt x="1" y="1065"/>
                  </a:cubicBezTo>
                  <a:cubicBezTo>
                    <a:pt x="1" y="1709"/>
                    <a:pt x="530" y="2133"/>
                    <a:pt x="1079" y="2133"/>
                  </a:cubicBezTo>
                  <a:cubicBezTo>
                    <a:pt x="1340" y="2133"/>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16"/>
            <p:cNvSpPr/>
            <p:nvPr/>
          </p:nvSpPr>
          <p:spPr>
            <a:xfrm>
              <a:off x="4046950" y="1647400"/>
              <a:ext cx="62425" cy="53450"/>
            </a:xfrm>
            <a:custGeom>
              <a:rect b="b" l="l" r="r" t="t"/>
              <a:pathLst>
                <a:path extrusionOk="0" h="2138" w="2497">
                  <a:moveTo>
                    <a:pt x="1074" y="1"/>
                  </a:moveTo>
                  <a:cubicBezTo>
                    <a:pt x="481" y="9"/>
                    <a:pt x="9" y="481"/>
                    <a:pt x="1" y="1066"/>
                  </a:cubicBezTo>
                  <a:cubicBezTo>
                    <a:pt x="1" y="1710"/>
                    <a:pt x="530" y="2138"/>
                    <a:pt x="1078" y="2138"/>
                  </a:cubicBezTo>
                  <a:cubicBezTo>
                    <a:pt x="1340" y="2138"/>
                    <a:pt x="1607"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16"/>
            <p:cNvSpPr/>
            <p:nvPr/>
          </p:nvSpPr>
          <p:spPr>
            <a:xfrm>
              <a:off x="4046950" y="1571400"/>
              <a:ext cx="62425" cy="53250"/>
            </a:xfrm>
            <a:custGeom>
              <a:rect b="b" l="l" r="r" t="t"/>
              <a:pathLst>
                <a:path extrusionOk="0" h="2130" w="2497">
                  <a:moveTo>
                    <a:pt x="1074" y="1"/>
                  </a:moveTo>
                  <a:cubicBezTo>
                    <a:pt x="481" y="1"/>
                    <a:pt x="9" y="472"/>
                    <a:pt x="1" y="1066"/>
                  </a:cubicBezTo>
                  <a:cubicBezTo>
                    <a:pt x="1" y="1703"/>
                    <a:pt x="529" y="2129"/>
                    <a:pt x="1077" y="2129"/>
                  </a:cubicBezTo>
                  <a:cubicBezTo>
                    <a:pt x="1339" y="2129"/>
                    <a:pt x="1606" y="2032"/>
                    <a:pt x="1822" y="1813"/>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16"/>
            <p:cNvSpPr/>
            <p:nvPr/>
          </p:nvSpPr>
          <p:spPr>
            <a:xfrm>
              <a:off x="4046950" y="149520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6"/>
            <p:cNvSpPr/>
            <p:nvPr/>
          </p:nvSpPr>
          <p:spPr>
            <a:xfrm>
              <a:off x="4046950" y="1418975"/>
              <a:ext cx="62425" cy="53350"/>
            </a:xfrm>
            <a:custGeom>
              <a:rect b="b" l="l" r="r" t="t"/>
              <a:pathLst>
                <a:path extrusionOk="0" h="2134" w="2497">
                  <a:moveTo>
                    <a:pt x="1074" y="1"/>
                  </a:moveTo>
                  <a:cubicBezTo>
                    <a:pt x="481" y="1"/>
                    <a:pt x="9" y="480"/>
                    <a:pt x="1" y="1065"/>
                  </a:cubicBezTo>
                  <a:cubicBezTo>
                    <a:pt x="1" y="1709"/>
                    <a:pt x="530" y="2133"/>
                    <a:pt x="1079" y="2133"/>
                  </a:cubicBezTo>
                  <a:cubicBezTo>
                    <a:pt x="1340" y="2133"/>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16"/>
            <p:cNvSpPr/>
            <p:nvPr/>
          </p:nvSpPr>
          <p:spPr>
            <a:xfrm>
              <a:off x="4046950" y="1342750"/>
              <a:ext cx="62425" cy="53450"/>
            </a:xfrm>
            <a:custGeom>
              <a:rect b="b" l="l" r="r" t="t"/>
              <a:pathLst>
                <a:path extrusionOk="0" h="2138" w="2497">
                  <a:moveTo>
                    <a:pt x="1074" y="1"/>
                  </a:moveTo>
                  <a:cubicBezTo>
                    <a:pt x="481" y="1"/>
                    <a:pt x="9" y="481"/>
                    <a:pt x="1" y="1066"/>
                  </a:cubicBezTo>
                  <a:cubicBezTo>
                    <a:pt x="1" y="1710"/>
                    <a:pt x="530" y="2138"/>
                    <a:pt x="1078" y="2138"/>
                  </a:cubicBezTo>
                  <a:cubicBezTo>
                    <a:pt x="1340" y="2138"/>
                    <a:pt x="1607"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6"/>
            <p:cNvSpPr/>
            <p:nvPr/>
          </p:nvSpPr>
          <p:spPr>
            <a:xfrm>
              <a:off x="3970950" y="2256925"/>
              <a:ext cx="62350" cy="53425"/>
            </a:xfrm>
            <a:custGeom>
              <a:rect b="b" l="l" r="r" t="t"/>
              <a:pathLst>
                <a:path extrusionOk="0" h="2137" w="2494">
                  <a:moveTo>
                    <a:pt x="1075" y="0"/>
                  </a:moveTo>
                  <a:cubicBezTo>
                    <a:pt x="1072" y="0"/>
                    <a:pt x="1069" y="0"/>
                    <a:pt x="1065" y="0"/>
                  </a:cubicBezTo>
                  <a:cubicBezTo>
                    <a:pt x="472" y="0"/>
                    <a:pt x="1" y="480"/>
                    <a:pt x="1" y="1065"/>
                  </a:cubicBezTo>
                  <a:cubicBezTo>
                    <a:pt x="1" y="1709"/>
                    <a:pt x="526" y="2137"/>
                    <a:pt x="1074" y="2137"/>
                  </a:cubicBezTo>
                  <a:cubicBezTo>
                    <a:pt x="1336" y="2137"/>
                    <a:pt x="1603" y="2039"/>
                    <a:pt x="1822" y="1821"/>
                  </a:cubicBezTo>
                  <a:cubicBezTo>
                    <a:pt x="2494" y="1149"/>
                    <a:pt x="2020"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16"/>
            <p:cNvSpPr/>
            <p:nvPr/>
          </p:nvSpPr>
          <p:spPr>
            <a:xfrm>
              <a:off x="3970950" y="2180700"/>
              <a:ext cx="62225" cy="53350"/>
            </a:xfrm>
            <a:custGeom>
              <a:rect b="b" l="l" r="r" t="t"/>
              <a:pathLst>
                <a:path extrusionOk="0" h="2134" w="2489">
                  <a:moveTo>
                    <a:pt x="1065" y="1"/>
                  </a:moveTo>
                  <a:cubicBezTo>
                    <a:pt x="472" y="1"/>
                    <a:pt x="1" y="480"/>
                    <a:pt x="1" y="1066"/>
                  </a:cubicBezTo>
                  <a:cubicBezTo>
                    <a:pt x="1" y="1709"/>
                    <a:pt x="526" y="2133"/>
                    <a:pt x="1072" y="2133"/>
                  </a:cubicBezTo>
                  <a:cubicBezTo>
                    <a:pt x="1333" y="2133"/>
                    <a:pt x="1598" y="2037"/>
                    <a:pt x="1813"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6"/>
            <p:cNvSpPr/>
            <p:nvPr/>
          </p:nvSpPr>
          <p:spPr>
            <a:xfrm>
              <a:off x="3970950" y="1799850"/>
              <a:ext cx="62225" cy="53325"/>
            </a:xfrm>
            <a:custGeom>
              <a:rect b="b" l="l" r="r" t="t"/>
              <a:pathLst>
                <a:path extrusionOk="0" h="2133" w="2489">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16"/>
            <p:cNvSpPr/>
            <p:nvPr/>
          </p:nvSpPr>
          <p:spPr>
            <a:xfrm>
              <a:off x="3970950" y="1647400"/>
              <a:ext cx="62225" cy="53450"/>
            </a:xfrm>
            <a:custGeom>
              <a:rect b="b" l="l" r="r" t="t"/>
              <a:pathLst>
                <a:path extrusionOk="0" h="2138" w="2489">
                  <a:moveTo>
                    <a:pt x="1065" y="1"/>
                  </a:moveTo>
                  <a:cubicBezTo>
                    <a:pt x="472" y="1"/>
                    <a:pt x="1" y="481"/>
                    <a:pt x="1" y="1066"/>
                  </a:cubicBezTo>
                  <a:cubicBezTo>
                    <a:pt x="1" y="1710"/>
                    <a:pt x="526" y="2138"/>
                    <a:pt x="1072" y="2138"/>
                  </a:cubicBezTo>
                  <a:cubicBezTo>
                    <a:pt x="1332" y="2138"/>
                    <a:pt x="1598" y="2040"/>
                    <a:pt x="1813" y="1822"/>
                  </a:cubicBezTo>
                  <a:cubicBezTo>
                    <a:pt x="2488"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16"/>
            <p:cNvSpPr/>
            <p:nvPr/>
          </p:nvSpPr>
          <p:spPr>
            <a:xfrm>
              <a:off x="3970950" y="1571400"/>
              <a:ext cx="62225" cy="53250"/>
            </a:xfrm>
            <a:custGeom>
              <a:rect b="b" l="l" r="r" t="t"/>
              <a:pathLst>
                <a:path extrusionOk="0" h="2130" w="2489">
                  <a:moveTo>
                    <a:pt x="1065" y="1"/>
                  </a:moveTo>
                  <a:cubicBezTo>
                    <a:pt x="472" y="1"/>
                    <a:pt x="1" y="472"/>
                    <a:pt x="1" y="1066"/>
                  </a:cubicBezTo>
                  <a:cubicBezTo>
                    <a:pt x="1" y="1703"/>
                    <a:pt x="525" y="2129"/>
                    <a:pt x="1071" y="2129"/>
                  </a:cubicBezTo>
                  <a:cubicBezTo>
                    <a:pt x="1332" y="2129"/>
                    <a:pt x="1598" y="2032"/>
                    <a:pt x="1813" y="1813"/>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16"/>
            <p:cNvSpPr/>
            <p:nvPr/>
          </p:nvSpPr>
          <p:spPr>
            <a:xfrm>
              <a:off x="3970950" y="1495200"/>
              <a:ext cx="62225" cy="53325"/>
            </a:xfrm>
            <a:custGeom>
              <a:rect b="b" l="l" r="r" t="t"/>
              <a:pathLst>
                <a:path extrusionOk="0" h="2133" w="2489">
                  <a:moveTo>
                    <a:pt x="1065" y="0"/>
                  </a:moveTo>
                  <a:cubicBezTo>
                    <a:pt x="472" y="0"/>
                    <a:pt x="1" y="480"/>
                    <a:pt x="1" y="1065"/>
                  </a:cubicBezTo>
                  <a:cubicBezTo>
                    <a:pt x="1" y="1709"/>
                    <a:pt x="526" y="2133"/>
                    <a:pt x="1072" y="2133"/>
                  </a:cubicBezTo>
                  <a:cubicBezTo>
                    <a:pt x="1333" y="2133"/>
                    <a:pt x="1598" y="2036"/>
                    <a:pt x="1813"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6"/>
            <p:cNvSpPr/>
            <p:nvPr/>
          </p:nvSpPr>
          <p:spPr>
            <a:xfrm>
              <a:off x="3970950" y="1418975"/>
              <a:ext cx="62225" cy="53350"/>
            </a:xfrm>
            <a:custGeom>
              <a:rect b="b" l="l" r="r" t="t"/>
              <a:pathLst>
                <a:path extrusionOk="0" h="2134" w="2489">
                  <a:moveTo>
                    <a:pt x="1065" y="1"/>
                  </a:moveTo>
                  <a:cubicBezTo>
                    <a:pt x="472" y="1"/>
                    <a:pt x="1" y="480"/>
                    <a:pt x="1" y="1065"/>
                  </a:cubicBezTo>
                  <a:cubicBezTo>
                    <a:pt x="1" y="1709"/>
                    <a:pt x="526" y="2133"/>
                    <a:pt x="1072" y="2133"/>
                  </a:cubicBezTo>
                  <a:cubicBezTo>
                    <a:pt x="1333" y="2133"/>
                    <a:pt x="1598" y="2037"/>
                    <a:pt x="1813"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16"/>
            <p:cNvSpPr/>
            <p:nvPr/>
          </p:nvSpPr>
          <p:spPr>
            <a:xfrm>
              <a:off x="3970950" y="1342750"/>
              <a:ext cx="62225" cy="53450"/>
            </a:xfrm>
            <a:custGeom>
              <a:rect b="b" l="l" r="r" t="t"/>
              <a:pathLst>
                <a:path extrusionOk="0" h="2138" w="2489">
                  <a:moveTo>
                    <a:pt x="1065" y="1"/>
                  </a:moveTo>
                  <a:cubicBezTo>
                    <a:pt x="472" y="1"/>
                    <a:pt x="1" y="481"/>
                    <a:pt x="1" y="1066"/>
                  </a:cubicBezTo>
                  <a:cubicBezTo>
                    <a:pt x="1" y="1710"/>
                    <a:pt x="526" y="2138"/>
                    <a:pt x="1072" y="2138"/>
                  </a:cubicBezTo>
                  <a:cubicBezTo>
                    <a:pt x="1332" y="2138"/>
                    <a:pt x="1598" y="2040"/>
                    <a:pt x="1813"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16"/>
            <p:cNvSpPr/>
            <p:nvPr/>
          </p:nvSpPr>
          <p:spPr>
            <a:xfrm>
              <a:off x="3970950" y="1114325"/>
              <a:ext cx="62225" cy="53350"/>
            </a:xfrm>
            <a:custGeom>
              <a:rect b="b" l="l" r="r" t="t"/>
              <a:pathLst>
                <a:path extrusionOk="0" h="2134" w="2489">
                  <a:moveTo>
                    <a:pt x="1065" y="1"/>
                  </a:moveTo>
                  <a:cubicBezTo>
                    <a:pt x="472" y="1"/>
                    <a:pt x="1" y="480"/>
                    <a:pt x="1" y="1065"/>
                  </a:cubicBezTo>
                  <a:cubicBezTo>
                    <a:pt x="1" y="1709"/>
                    <a:pt x="526" y="2133"/>
                    <a:pt x="1072" y="2133"/>
                  </a:cubicBezTo>
                  <a:cubicBezTo>
                    <a:pt x="1333" y="2133"/>
                    <a:pt x="1598" y="2037"/>
                    <a:pt x="1813"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16"/>
            <p:cNvSpPr/>
            <p:nvPr/>
          </p:nvSpPr>
          <p:spPr>
            <a:xfrm>
              <a:off x="3894725" y="2104500"/>
              <a:ext cx="62225" cy="53325"/>
            </a:xfrm>
            <a:custGeom>
              <a:rect b="b" l="l" r="r" t="t"/>
              <a:pathLst>
                <a:path extrusionOk="0" h="2133"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6"/>
            <p:cNvSpPr/>
            <p:nvPr/>
          </p:nvSpPr>
          <p:spPr>
            <a:xfrm>
              <a:off x="3894725" y="1876050"/>
              <a:ext cx="62225" cy="53275"/>
            </a:xfrm>
            <a:custGeom>
              <a:rect b="b" l="l" r="r" t="t"/>
              <a:pathLst>
                <a:path extrusionOk="0" h="2131" w="2489">
                  <a:moveTo>
                    <a:pt x="1066" y="1"/>
                  </a:moveTo>
                  <a:cubicBezTo>
                    <a:pt x="481" y="1"/>
                    <a:pt x="1" y="472"/>
                    <a:pt x="1" y="1066"/>
                  </a:cubicBezTo>
                  <a:cubicBezTo>
                    <a:pt x="1" y="1707"/>
                    <a:pt x="523" y="2131"/>
                    <a:pt x="1070" y="2131"/>
                  </a:cubicBezTo>
                  <a:cubicBezTo>
                    <a:pt x="1334" y="2131"/>
                    <a:pt x="1603" y="2033"/>
                    <a:pt x="1822" y="1813"/>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6"/>
            <p:cNvSpPr/>
            <p:nvPr/>
          </p:nvSpPr>
          <p:spPr>
            <a:xfrm>
              <a:off x="3894725" y="1799850"/>
              <a:ext cx="62225" cy="53325"/>
            </a:xfrm>
            <a:custGeom>
              <a:rect b="b" l="l" r="r" t="t"/>
              <a:pathLst>
                <a:path extrusionOk="0" h="2133"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16"/>
            <p:cNvSpPr/>
            <p:nvPr/>
          </p:nvSpPr>
          <p:spPr>
            <a:xfrm>
              <a:off x="3894725" y="1723625"/>
              <a:ext cx="62225" cy="53350"/>
            </a:xfrm>
            <a:custGeom>
              <a:rect b="b" l="l" r="r" t="t"/>
              <a:pathLst>
                <a:path extrusionOk="0" h="2134" w="2489">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16"/>
            <p:cNvSpPr/>
            <p:nvPr/>
          </p:nvSpPr>
          <p:spPr>
            <a:xfrm>
              <a:off x="3894725" y="1647400"/>
              <a:ext cx="62225" cy="53450"/>
            </a:xfrm>
            <a:custGeom>
              <a:rect b="b" l="l" r="r" t="t"/>
              <a:pathLst>
                <a:path extrusionOk="0" h="2138" w="2489">
                  <a:moveTo>
                    <a:pt x="1066" y="1"/>
                  </a:moveTo>
                  <a:cubicBezTo>
                    <a:pt x="481" y="9"/>
                    <a:pt x="1" y="481"/>
                    <a:pt x="1" y="1066"/>
                  </a:cubicBezTo>
                  <a:cubicBezTo>
                    <a:pt x="1" y="1710"/>
                    <a:pt x="526" y="2138"/>
                    <a:pt x="1075" y="2138"/>
                  </a:cubicBezTo>
                  <a:cubicBezTo>
                    <a:pt x="1337" y="2138"/>
                    <a:pt x="1604" y="2040"/>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16"/>
            <p:cNvSpPr/>
            <p:nvPr/>
          </p:nvSpPr>
          <p:spPr>
            <a:xfrm>
              <a:off x="3894725" y="1571400"/>
              <a:ext cx="62175" cy="53250"/>
            </a:xfrm>
            <a:custGeom>
              <a:rect b="b" l="l" r="r" t="t"/>
              <a:pathLst>
                <a:path extrusionOk="0" h="2130" w="2487">
                  <a:moveTo>
                    <a:pt x="1076" y="1"/>
                  </a:moveTo>
                  <a:cubicBezTo>
                    <a:pt x="1073" y="1"/>
                    <a:pt x="1069" y="1"/>
                    <a:pt x="1066" y="1"/>
                  </a:cubicBezTo>
                  <a:cubicBezTo>
                    <a:pt x="481" y="1"/>
                    <a:pt x="1" y="472"/>
                    <a:pt x="1" y="1066"/>
                  </a:cubicBezTo>
                  <a:cubicBezTo>
                    <a:pt x="1" y="1703"/>
                    <a:pt x="525" y="2129"/>
                    <a:pt x="1074" y="2129"/>
                  </a:cubicBezTo>
                  <a:cubicBezTo>
                    <a:pt x="1336" y="2129"/>
                    <a:pt x="1604" y="2032"/>
                    <a:pt x="1822" y="1813"/>
                  </a:cubicBezTo>
                  <a:cubicBezTo>
                    <a:pt x="2486" y="1149"/>
                    <a:pt x="2020" y="1"/>
                    <a:pt x="107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16"/>
            <p:cNvSpPr/>
            <p:nvPr/>
          </p:nvSpPr>
          <p:spPr>
            <a:xfrm>
              <a:off x="3894725" y="1495200"/>
              <a:ext cx="62225" cy="53325"/>
            </a:xfrm>
            <a:custGeom>
              <a:rect b="b" l="l" r="r" t="t"/>
              <a:pathLst>
                <a:path extrusionOk="0" h="2133"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16"/>
            <p:cNvSpPr/>
            <p:nvPr/>
          </p:nvSpPr>
          <p:spPr>
            <a:xfrm>
              <a:off x="3894725" y="1418975"/>
              <a:ext cx="62225" cy="53350"/>
            </a:xfrm>
            <a:custGeom>
              <a:rect b="b" l="l" r="r" t="t"/>
              <a:pathLst>
                <a:path extrusionOk="0" h="2134" w="2489">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16"/>
            <p:cNvSpPr/>
            <p:nvPr/>
          </p:nvSpPr>
          <p:spPr>
            <a:xfrm>
              <a:off x="3894725" y="1342750"/>
              <a:ext cx="62225" cy="53450"/>
            </a:xfrm>
            <a:custGeom>
              <a:rect b="b" l="l" r="r" t="t"/>
              <a:pathLst>
                <a:path extrusionOk="0" h="2138" w="2489">
                  <a:moveTo>
                    <a:pt x="1066" y="1"/>
                  </a:moveTo>
                  <a:cubicBezTo>
                    <a:pt x="481" y="1"/>
                    <a:pt x="1" y="481"/>
                    <a:pt x="1" y="1066"/>
                  </a:cubicBezTo>
                  <a:cubicBezTo>
                    <a:pt x="1" y="1710"/>
                    <a:pt x="526" y="2138"/>
                    <a:pt x="1075" y="2138"/>
                  </a:cubicBezTo>
                  <a:cubicBezTo>
                    <a:pt x="1337" y="2138"/>
                    <a:pt x="1604" y="2040"/>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16"/>
            <p:cNvSpPr/>
            <p:nvPr/>
          </p:nvSpPr>
          <p:spPr>
            <a:xfrm>
              <a:off x="3894725" y="1114325"/>
              <a:ext cx="62225" cy="53350"/>
            </a:xfrm>
            <a:custGeom>
              <a:rect b="b" l="l" r="r" t="t"/>
              <a:pathLst>
                <a:path extrusionOk="0" h="2134" w="2489">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16"/>
            <p:cNvSpPr/>
            <p:nvPr/>
          </p:nvSpPr>
          <p:spPr>
            <a:xfrm>
              <a:off x="3818525" y="2256925"/>
              <a:ext cx="62350" cy="53425"/>
            </a:xfrm>
            <a:custGeom>
              <a:rect b="b" l="l" r="r" t="t"/>
              <a:pathLst>
                <a:path extrusionOk="0" h="2137" w="2494">
                  <a:moveTo>
                    <a:pt x="1075" y="0"/>
                  </a:moveTo>
                  <a:cubicBezTo>
                    <a:pt x="1072" y="0"/>
                    <a:pt x="1069" y="0"/>
                    <a:pt x="1065" y="0"/>
                  </a:cubicBezTo>
                  <a:cubicBezTo>
                    <a:pt x="480" y="0"/>
                    <a:pt x="0" y="480"/>
                    <a:pt x="0" y="1065"/>
                  </a:cubicBezTo>
                  <a:cubicBezTo>
                    <a:pt x="0" y="1709"/>
                    <a:pt x="529" y="2137"/>
                    <a:pt x="1080" y="2137"/>
                  </a:cubicBezTo>
                  <a:cubicBezTo>
                    <a:pt x="1343" y="2137"/>
                    <a:pt x="1612" y="2039"/>
                    <a:pt x="1830" y="1821"/>
                  </a:cubicBezTo>
                  <a:cubicBezTo>
                    <a:pt x="2494" y="1149"/>
                    <a:pt x="2020"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16"/>
            <p:cNvSpPr/>
            <p:nvPr/>
          </p:nvSpPr>
          <p:spPr>
            <a:xfrm>
              <a:off x="3818525" y="2180700"/>
              <a:ext cx="62225" cy="53350"/>
            </a:xfrm>
            <a:custGeom>
              <a:rect b="b" l="l" r="r" t="t"/>
              <a:pathLst>
                <a:path extrusionOk="0" h="2134" w="2489">
                  <a:moveTo>
                    <a:pt x="1065" y="1"/>
                  </a:moveTo>
                  <a:cubicBezTo>
                    <a:pt x="480" y="1"/>
                    <a:pt x="0" y="480"/>
                    <a:pt x="0" y="1066"/>
                  </a:cubicBezTo>
                  <a:cubicBezTo>
                    <a:pt x="0" y="1709"/>
                    <a:pt x="526" y="2133"/>
                    <a:pt x="1074" y="2133"/>
                  </a:cubicBezTo>
                  <a:cubicBezTo>
                    <a:pt x="1336" y="2133"/>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16"/>
            <p:cNvSpPr/>
            <p:nvPr/>
          </p:nvSpPr>
          <p:spPr>
            <a:xfrm>
              <a:off x="3818525" y="2028275"/>
              <a:ext cx="62225" cy="53450"/>
            </a:xfrm>
            <a:custGeom>
              <a:rect b="b" l="l" r="r" t="t"/>
              <a:pathLst>
                <a:path extrusionOk="0" h="2138" w="2489">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16"/>
            <p:cNvSpPr/>
            <p:nvPr/>
          </p:nvSpPr>
          <p:spPr>
            <a:xfrm>
              <a:off x="3818525" y="1876050"/>
              <a:ext cx="62225" cy="53275"/>
            </a:xfrm>
            <a:custGeom>
              <a:rect b="b" l="l" r="r" t="t"/>
              <a:pathLst>
                <a:path extrusionOk="0" h="2131" w="2489">
                  <a:moveTo>
                    <a:pt x="1065" y="1"/>
                  </a:moveTo>
                  <a:cubicBezTo>
                    <a:pt x="480" y="1"/>
                    <a:pt x="0" y="472"/>
                    <a:pt x="0" y="1066"/>
                  </a:cubicBezTo>
                  <a:cubicBezTo>
                    <a:pt x="0" y="1707"/>
                    <a:pt x="523" y="2131"/>
                    <a:pt x="1070" y="2131"/>
                  </a:cubicBezTo>
                  <a:cubicBezTo>
                    <a:pt x="1333" y="2131"/>
                    <a:pt x="1602" y="2033"/>
                    <a:pt x="1821" y="1813"/>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16"/>
            <p:cNvSpPr/>
            <p:nvPr/>
          </p:nvSpPr>
          <p:spPr>
            <a:xfrm>
              <a:off x="3818525" y="172362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16"/>
            <p:cNvSpPr/>
            <p:nvPr/>
          </p:nvSpPr>
          <p:spPr>
            <a:xfrm>
              <a:off x="3818525" y="1647400"/>
              <a:ext cx="62225" cy="53450"/>
            </a:xfrm>
            <a:custGeom>
              <a:rect b="b" l="l" r="r" t="t"/>
              <a:pathLst>
                <a:path extrusionOk="0" h="2138" w="2489">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16"/>
            <p:cNvSpPr/>
            <p:nvPr/>
          </p:nvSpPr>
          <p:spPr>
            <a:xfrm>
              <a:off x="3818525" y="1571400"/>
              <a:ext cx="62225" cy="53250"/>
            </a:xfrm>
            <a:custGeom>
              <a:rect b="b" l="l" r="r" t="t"/>
              <a:pathLst>
                <a:path extrusionOk="0" h="2130" w="2489">
                  <a:moveTo>
                    <a:pt x="1065" y="1"/>
                  </a:moveTo>
                  <a:cubicBezTo>
                    <a:pt x="480" y="1"/>
                    <a:pt x="0" y="472"/>
                    <a:pt x="0" y="1066"/>
                  </a:cubicBezTo>
                  <a:cubicBezTo>
                    <a:pt x="0" y="1703"/>
                    <a:pt x="525" y="2129"/>
                    <a:pt x="1073" y="2129"/>
                  </a:cubicBezTo>
                  <a:cubicBezTo>
                    <a:pt x="1335" y="2129"/>
                    <a:pt x="1603" y="2032"/>
                    <a:pt x="1821" y="1813"/>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16"/>
            <p:cNvSpPr/>
            <p:nvPr/>
          </p:nvSpPr>
          <p:spPr>
            <a:xfrm>
              <a:off x="3818525" y="149520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16"/>
            <p:cNvSpPr/>
            <p:nvPr/>
          </p:nvSpPr>
          <p:spPr>
            <a:xfrm>
              <a:off x="3818525" y="141897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16"/>
            <p:cNvSpPr/>
            <p:nvPr/>
          </p:nvSpPr>
          <p:spPr>
            <a:xfrm>
              <a:off x="3818525" y="119055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16"/>
            <p:cNvSpPr/>
            <p:nvPr/>
          </p:nvSpPr>
          <p:spPr>
            <a:xfrm>
              <a:off x="3818525" y="111432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6"/>
            <p:cNvSpPr/>
            <p:nvPr/>
          </p:nvSpPr>
          <p:spPr>
            <a:xfrm>
              <a:off x="3742300" y="2180700"/>
              <a:ext cx="62225" cy="53350"/>
            </a:xfrm>
            <a:custGeom>
              <a:rect b="b" l="l" r="r" t="t"/>
              <a:pathLst>
                <a:path extrusionOk="0" h="2134" w="2489">
                  <a:moveTo>
                    <a:pt x="1066" y="1"/>
                  </a:moveTo>
                  <a:cubicBezTo>
                    <a:pt x="481" y="1"/>
                    <a:pt x="1" y="472"/>
                    <a:pt x="1" y="1066"/>
                  </a:cubicBezTo>
                  <a:cubicBezTo>
                    <a:pt x="1" y="1709"/>
                    <a:pt x="526" y="2133"/>
                    <a:pt x="1072" y="2133"/>
                  </a:cubicBezTo>
                  <a:cubicBezTo>
                    <a:pt x="1333" y="2133"/>
                    <a:pt x="1598" y="2037"/>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16"/>
            <p:cNvSpPr/>
            <p:nvPr/>
          </p:nvSpPr>
          <p:spPr>
            <a:xfrm>
              <a:off x="3742300" y="2104500"/>
              <a:ext cx="62225" cy="53325"/>
            </a:xfrm>
            <a:custGeom>
              <a:rect b="b" l="l" r="r" t="t"/>
              <a:pathLst>
                <a:path extrusionOk="0" h="2133" w="2489">
                  <a:moveTo>
                    <a:pt x="1066" y="0"/>
                  </a:moveTo>
                  <a:cubicBezTo>
                    <a:pt x="481" y="0"/>
                    <a:pt x="1" y="480"/>
                    <a:pt x="1" y="1065"/>
                  </a:cubicBezTo>
                  <a:cubicBezTo>
                    <a:pt x="1" y="1709"/>
                    <a:pt x="526" y="2133"/>
                    <a:pt x="1072" y="2133"/>
                  </a:cubicBezTo>
                  <a:cubicBezTo>
                    <a:pt x="1333" y="2133"/>
                    <a:pt x="1598" y="2036"/>
                    <a:pt x="1814" y="1821"/>
                  </a:cubicBezTo>
                  <a:cubicBezTo>
                    <a:pt x="2489" y="1154"/>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16"/>
            <p:cNvSpPr/>
            <p:nvPr/>
          </p:nvSpPr>
          <p:spPr>
            <a:xfrm>
              <a:off x="3742300" y="1876050"/>
              <a:ext cx="62225" cy="53300"/>
            </a:xfrm>
            <a:custGeom>
              <a:rect b="b" l="l" r="r" t="t"/>
              <a:pathLst>
                <a:path extrusionOk="0" h="2132" w="2489">
                  <a:moveTo>
                    <a:pt x="1066" y="1"/>
                  </a:moveTo>
                  <a:cubicBezTo>
                    <a:pt x="481" y="1"/>
                    <a:pt x="1" y="472"/>
                    <a:pt x="1" y="1066"/>
                  </a:cubicBezTo>
                  <a:cubicBezTo>
                    <a:pt x="1" y="1705"/>
                    <a:pt x="528" y="2132"/>
                    <a:pt x="1076" y="2132"/>
                  </a:cubicBezTo>
                  <a:cubicBezTo>
                    <a:pt x="1335" y="2132"/>
                    <a:pt x="1599" y="2036"/>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16"/>
            <p:cNvSpPr/>
            <p:nvPr/>
          </p:nvSpPr>
          <p:spPr>
            <a:xfrm>
              <a:off x="3742300" y="1799850"/>
              <a:ext cx="62225" cy="53325"/>
            </a:xfrm>
            <a:custGeom>
              <a:rect b="b" l="l" r="r" t="t"/>
              <a:pathLst>
                <a:path extrusionOk="0" h="2133" w="2489">
                  <a:moveTo>
                    <a:pt x="1066" y="0"/>
                  </a:moveTo>
                  <a:cubicBezTo>
                    <a:pt x="481" y="0"/>
                    <a:pt x="1" y="472"/>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16"/>
            <p:cNvSpPr/>
            <p:nvPr/>
          </p:nvSpPr>
          <p:spPr>
            <a:xfrm>
              <a:off x="3742300" y="1723625"/>
              <a:ext cx="62225" cy="53350"/>
            </a:xfrm>
            <a:custGeom>
              <a:rect b="b" l="l" r="r" t="t"/>
              <a:pathLst>
                <a:path extrusionOk="0" h="2134" w="2489">
                  <a:moveTo>
                    <a:pt x="1066" y="1"/>
                  </a:moveTo>
                  <a:cubicBezTo>
                    <a:pt x="481" y="1"/>
                    <a:pt x="1" y="480"/>
                    <a:pt x="1" y="1065"/>
                  </a:cubicBezTo>
                  <a:cubicBezTo>
                    <a:pt x="1" y="1709"/>
                    <a:pt x="526" y="2133"/>
                    <a:pt x="1072" y="2133"/>
                  </a:cubicBezTo>
                  <a:cubicBezTo>
                    <a:pt x="1333" y="2133"/>
                    <a:pt x="1598" y="2037"/>
                    <a:pt x="1814" y="1822"/>
                  </a:cubicBezTo>
                  <a:cubicBezTo>
                    <a:pt x="2489"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16"/>
            <p:cNvSpPr/>
            <p:nvPr/>
          </p:nvSpPr>
          <p:spPr>
            <a:xfrm>
              <a:off x="3742300" y="1647400"/>
              <a:ext cx="62225" cy="53450"/>
            </a:xfrm>
            <a:custGeom>
              <a:rect b="b" l="l" r="r" t="t"/>
              <a:pathLst>
                <a:path extrusionOk="0" h="2138" w="2489">
                  <a:moveTo>
                    <a:pt x="1066" y="1"/>
                  </a:moveTo>
                  <a:cubicBezTo>
                    <a:pt x="481" y="1"/>
                    <a:pt x="1" y="481"/>
                    <a:pt x="1" y="1066"/>
                  </a:cubicBezTo>
                  <a:cubicBezTo>
                    <a:pt x="1" y="1710"/>
                    <a:pt x="526" y="2138"/>
                    <a:pt x="1072" y="2138"/>
                  </a:cubicBezTo>
                  <a:cubicBezTo>
                    <a:pt x="1333" y="2138"/>
                    <a:pt x="1598" y="2040"/>
                    <a:pt x="1814" y="1822"/>
                  </a:cubicBezTo>
                  <a:cubicBezTo>
                    <a:pt x="2489" y="1155"/>
                    <a:pt x="2017" y="9"/>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16"/>
            <p:cNvSpPr/>
            <p:nvPr/>
          </p:nvSpPr>
          <p:spPr>
            <a:xfrm>
              <a:off x="3742300" y="1571400"/>
              <a:ext cx="62225" cy="53250"/>
            </a:xfrm>
            <a:custGeom>
              <a:rect b="b" l="l" r="r" t="t"/>
              <a:pathLst>
                <a:path extrusionOk="0" h="2130" w="2489">
                  <a:moveTo>
                    <a:pt x="1066" y="1"/>
                  </a:moveTo>
                  <a:cubicBezTo>
                    <a:pt x="481" y="1"/>
                    <a:pt x="1" y="472"/>
                    <a:pt x="1" y="1066"/>
                  </a:cubicBezTo>
                  <a:cubicBezTo>
                    <a:pt x="1" y="1703"/>
                    <a:pt x="525" y="2129"/>
                    <a:pt x="1071" y="2129"/>
                  </a:cubicBezTo>
                  <a:cubicBezTo>
                    <a:pt x="1332" y="2129"/>
                    <a:pt x="1598" y="2032"/>
                    <a:pt x="1814" y="1813"/>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16"/>
            <p:cNvSpPr/>
            <p:nvPr/>
          </p:nvSpPr>
          <p:spPr>
            <a:xfrm>
              <a:off x="3742300" y="1495200"/>
              <a:ext cx="62225" cy="53325"/>
            </a:xfrm>
            <a:custGeom>
              <a:rect b="b" l="l" r="r" t="t"/>
              <a:pathLst>
                <a:path extrusionOk="0" h="2133" w="2489">
                  <a:moveTo>
                    <a:pt x="1066" y="0"/>
                  </a:moveTo>
                  <a:cubicBezTo>
                    <a:pt x="481" y="0"/>
                    <a:pt x="1" y="472"/>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16"/>
            <p:cNvSpPr/>
            <p:nvPr/>
          </p:nvSpPr>
          <p:spPr>
            <a:xfrm>
              <a:off x="3742300" y="1114325"/>
              <a:ext cx="62225" cy="53350"/>
            </a:xfrm>
            <a:custGeom>
              <a:rect b="b" l="l" r="r" t="t"/>
              <a:pathLst>
                <a:path extrusionOk="0" h="2134" w="2489">
                  <a:moveTo>
                    <a:pt x="1066" y="1"/>
                  </a:moveTo>
                  <a:cubicBezTo>
                    <a:pt x="481" y="1"/>
                    <a:pt x="1" y="480"/>
                    <a:pt x="1" y="1065"/>
                  </a:cubicBezTo>
                  <a:cubicBezTo>
                    <a:pt x="1" y="1709"/>
                    <a:pt x="526" y="2133"/>
                    <a:pt x="1072" y="2133"/>
                  </a:cubicBezTo>
                  <a:cubicBezTo>
                    <a:pt x="1333" y="2133"/>
                    <a:pt x="1598" y="2037"/>
                    <a:pt x="1814" y="1822"/>
                  </a:cubicBezTo>
                  <a:cubicBezTo>
                    <a:pt x="2489"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16"/>
            <p:cNvSpPr/>
            <p:nvPr/>
          </p:nvSpPr>
          <p:spPr>
            <a:xfrm>
              <a:off x="3666100" y="210450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16"/>
            <p:cNvSpPr/>
            <p:nvPr/>
          </p:nvSpPr>
          <p:spPr>
            <a:xfrm>
              <a:off x="3666100" y="2028275"/>
              <a:ext cx="62200" cy="53450"/>
            </a:xfrm>
            <a:custGeom>
              <a:rect b="b" l="l" r="r" t="t"/>
              <a:pathLst>
                <a:path extrusionOk="0" h="2138" w="2488">
                  <a:moveTo>
                    <a:pt x="1065" y="1"/>
                  </a:moveTo>
                  <a:cubicBezTo>
                    <a:pt x="480" y="1"/>
                    <a:pt x="0" y="480"/>
                    <a:pt x="0" y="1065"/>
                  </a:cubicBezTo>
                  <a:cubicBezTo>
                    <a:pt x="0" y="1709"/>
                    <a:pt x="526" y="2137"/>
                    <a:pt x="1074" y="2137"/>
                  </a:cubicBezTo>
                  <a:cubicBezTo>
                    <a:pt x="1336" y="2137"/>
                    <a:pt x="1603" y="2040"/>
                    <a:pt x="1821" y="1821"/>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16"/>
            <p:cNvSpPr/>
            <p:nvPr/>
          </p:nvSpPr>
          <p:spPr>
            <a:xfrm>
              <a:off x="3666100" y="1876050"/>
              <a:ext cx="62200" cy="53275"/>
            </a:xfrm>
            <a:custGeom>
              <a:rect b="b" l="l" r="r" t="t"/>
              <a:pathLst>
                <a:path extrusionOk="0" h="2131" w="2488">
                  <a:moveTo>
                    <a:pt x="1065" y="1"/>
                  </a:moveTo>
                  <a:cubicBezTo>
                    <a:pt x="480" y="1"/>
                    <a:pt x="0" y="472"/>
                    <a:pt x="0" y="1066"/>
                  </a:cubicBezTo>
                  <a:cubicBezTo>
                    <a:pt x="0" y="1707"/>
                    <a:pt x="523" y="2131"/>
                    <a:pt x="1069" y="2131"/>
                  </a:cubicBezTo>
                  <a:cubicBezTo>
                    <a:pt x="1333" y="2131"/>
                    <a:pt x="1602" y="2033"/>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16"/>
            <p:cNvSpPr/>
            <p:nvPr/>
          </p:nvSpPr>
          <p:spPr>
            <a:xfrm>
              <a:off x="3666100" y="1647400"/>
              <a:ext cx="62200" cy="53450"/>
            </a:xfrm>
            <a:custGeom>
              <a:rect b="b" l="l" r="r" t="t"/>
              <a:pathLst>
                <a:path extrusionOk="0" h="2138" w="2488">
                  <a:moveTo>
                    <a:pt x="1065" y="1"/>
                  </a:moveTo>
                  <a:cubicBezTo>
                    <a:pt x="480" y="1"/>
                    <a:pt x="0" y="481"/>
                    <a:pt x="0" y="1066"/>
                  </a:cubicBezTo>
                  <a:cubicBezTo>
                    <a:pt x="0" y="1710"/>
                    <a:pt x="526"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16"/>
            <p:cNvSpPr/>
            <p:nvPr/>
          </p:nvSpPr>
          <p:spPr>
            <a:xfrm>
              <a:off x="3666100" y="1571400"/>
              <a:ext cx="62150" cy="53250"/>
            </a:xfrm>
            <a:custGeom>
              <a:rect b="b" l="l" r="r" t="t"/>
              <a:pathLst>
                <a:path extrusionOk="0" h="2130" w="2486">
                  <a:moveTo>
                    <a:pt x="1075" y="1"/>
                  </a:moveTo>
                  <a:cubicBezTo>
                    <a:pt x="1072" y="1"/>
                    <a:pt x="1069" y="1"/>
                    <a:pt x="1065" y="1"/>
                  </a:cubicBezTo>
                  <a:cubicBezTo>
                    <a:pt x="480" y="1"/>
                    <a:pt x="0" y="472"/>
                    <a:pt x="0" y="1066"/>
                  </a:cubicBezTo>
                  <a:cubicBezTo>
                    <a:pt x="0" y="1703"/>
                    <a:pt x="525" y="2129"/>
                    <a:pt x="1073" y="2129"/>
                  </a:cubicBezTo>
                  <a:cubicBezTo>
                    <a:pt x="1335" y="2129"/>
                    <a:pt x="1603" y="2032"/>
                    <a:pt x="1821" y="1813"/>
                  </a:cubicBezTo>
                  <a:cubicBezTo>
                    <a:pt x="2486" y="1149"/>
                    <a:pt x="2020" y="1"/>
                    <a:pt x="107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16"/>
            <p:cNvSpPr/>
            <p:nvPr/>
          </p:nvSpPr>
          <p:spPr>
            <a:xfrm>
              <a:off x="3589875" y="2180700"/>
              <a:ext cx="62225" cy="53350"/>
            </a:xfrm>
            <a:custGeom>
              <a:rect b="b" l="l" r="r" t="t"/>
              <a:pathLst>
                <a:path extrusionOk="0" h="2134" w="2489">
                  <a:moveTo>
                    <a:pt x="1066" y="1"/>
                  </a:moveTo>
                  <a:cubicBezTo>
                    <a:pt x="480" y="1"/>
                    <a:pt x="1" y="480"/>
                    <a:pt x="1" y="1066"/>
                  </a:cubicBezTo>
                  <a:cubicBezTo>
                    <a:pt x="1" y="1709"/>
                    <a:pt x="526" y="2133"/>
                    <a:pt x="1075" y="2133"/>
                  </a:cubicBezTo>
                  <a:cubicBezTo>
                    <a:pt x="1337"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16"/>
            <p:cNvSpPr/>
            <p:nvPr/>
          </p:nvSpPr>
          <p:spPr>
            <a:xfrm>
              <a:off x="3589875" y="210450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16"/>
            <p:cNvSpPr/>
            <p:nvPr/>
          </p:nvSpPr>
          <p:spPr>
            <a:xfrm>
              <a:off x="3589875" y="2028275"/>
              <a:ext cx="62225" cy="53450"/>
            </a:xfrm>
            <a:custGeom>
              <a:rect b="b" l="l" r="r" t="t"/>
              <a:pathLst>
                <a:path extrusionOk="0" h="2138" w="2489">
                  <a:moveTo>
                    <a:pt x="1066" y="1"/>
                  </a:moveTo>
                  <a:cubicBezTo>
                    <a:pt x="480" y="1"/>
                    <a:pt x="1" y="480"/>
                    <a:pt x="1" y="1065"/>
                  </a:cubicBezTo>
                  <a:cubicBezTo>
                    <a:pt x="1" y="1709"/>
                    <a:pt x="526" y="2137"/>
                    <a:pt x="1075" y="2137"/>
                  </a:cubicBezTo>
                  <a:cubicBezTo>
                    <a:pt x="1337" y="2137"/>
                    <a:pt x="1604" y="2040"/>
                    <a:pt x="1822" y="1821"/>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16"/>
            <p:cNvSpPr/>
            <p:nvPr/>
          </p:nvSpPr>
          <p:spPr>
            <a:xfrm>
              <a:off x="3589875" y="1952050"/>
              <a:ext cx="62225" cy="53450"/>
            </a:xfrm>
            <a:custGeom>
              <a:rect b="b" l="l" r="r" t="t"/>
              <a:pathLst>
                <a:path extrusionOk="0" h="2138" w="2489">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6"/>
            <p:cNvSpPr/>
            <p:nvPr/>
          </p:nvSpPr>
          <p:spPr>
            <a:xfrm>
              <a:off x="3589875" y="1647400"/>
              <a:ext cx="62225" cy="53450"/>
            </a:xfrm>
            <a:custGeom>
              <a:rect b="b" l="l" r="r" t="t"/>
              <a:pathLst>
                <a:path extrusionOk="0" h="2138" w="2489">
                  <a:moveTo>
                    <a:pt x="1066" y="1"/>
                  </a:moveTo>
                  <a:cubicBezTo>
                    <a:pt x="480" y="9"/>
                    <a:pt x="1" y="481"/>
                    <a:pt x="1" y="1066"/>
                  </a:cubicBezTo>
                  <a:cubicBezTo>
                    <a:pt x="1" y="1710"/>
                    <a:pt x="526" y="2138"/>
                    <a:pt x="1075" y="2138"/>
                  </a:cubicBezTo>
                  <a:cubicBezTo>
                    <a:pt x="1337" y="2138"/>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16"/>
            <p:cNvSpPr/>
            <p:nvPr/>
          </p:nvSpPr>
          <p:spPr>
            <a:xfrm>
              <a:off x="3513675" y="2256925"/>
              <a:ext cx="62550" cy="53425"/>
            </a:xfrm>
            <a:custGeom>
              <a:rect b="b" l="l" r="r" t="t"/>
              <a:pathLst>
                <a:path extrusionOk="0" h="2137" w="2502">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16"/>
            <p:cNvSpPr/>
            <p:nvPr/>
          </p:nvSpPr>
          <p:spPr>
            <a:xfrm>
              <a:off x="3513675" y="2180700"/>
              <a:ext cx="62425" cy="53350"/>
            </a:xfrm>
            <a:custGeom>
              <a:rect b="b" l="l" r="r" t="t"/>
              <a:pathLst>
                <a:path extrusionOk="0" h="2134" w="2497">
                  <a:moveTo>
                    <a:pt x="1065" y="1"/>
                  </a:moveTo>
                  <a:cubicBezTo>
                    <a:pt x="480" y="1"/>
                    <a:pt x="0"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16"/>
            <p:cNvSpPr/>
            <p:nvPr/>
          </p:nvSpPr>
          <p:spPr>
            <a:xfrm>
              <a:off x="3513675" y="210450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16"/>
            <p:cNvSpPr/>
            <p:nvPr/>
          </p:nvSpPr>
          <p:spPr>
            <a:xfrm>
              <a:off x="3513675" y="2028275"/>
              <a:ext cx="62425" cy="53450"/>
            </a:xfrm>
            <a:custGeom>
              <a:rect b="b" l="l" r="r" t="t"/>
              <a:pathLst>
                <a:path extrusionOk="0" h="2138" w="2497">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16"/>
            <p:cNvSpPr/>
            <p:nvPr/>
          </p:nvSpPr>
          <p:spPr>
            <a:xfrm>
              <a:off x="3513675" y="1952050"/>
              <a:ext cx="62425" cy="53450"/>
            </a:xfrm>
            <a:custGeom>
              <a:rect b="b" l="l" r="r" t="t"/>
              <a:pathLst>
                <a:path extrusionOk="0" h="2138" w="2497">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16"/>
            <p:cNvSpPr/>
            <p:nvPr/>
          </p:nvSpPr>
          <p:spPr>
            <a:xfrm>
              <a:off x="3513675" y="1876050"/>
              <a:ext cx="62425" cy="53275"/>
            </a:xfrm>
            <a:custGeom>
              <a:rect b="b" l="l" r="r" t="t"/>
              <a:pathLst>
                <a:path extrusionOk="0" h="2131" w="2497">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16"/>
            <p:cNvSpPr/>
            <p:nvPr/>
          </p:nvSpPr>
          <p:spPr>
            <a:xfrm>
              <a:off x="3513675" y="179985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16"/>
            <p:cNvSpPr/>
            <p:nvPr/>
          </p:nvSpPr>
          <p:spPr>
            <a:xfrm>
              <a:off x="3437450" y="2333125"/>
              <a:ext cx="62425" cy="53450"/>
            </a:xfrm>
            <a:custGeom>
              <a:rect b="b" l="l" r="r" t="t"/>
              <a:pathLst>
                <a:path extrusionOk="0" h="2138" w="2497">
                  <a:moveTo>
                    <a:pt x="1074" y="1"/>
                  </a:moveTo>
                  <a:cubicBezTo>
                    <a:pt x="480" y="1"/>
                    <a:pt x="9" y="480"/>
                    <a:pt x="1" y="1066"/>
                  </a:cubicBezTo>
                  <a:cubicBezTo>
                    <a:pt x="1" y="1709"/>
                    <a:pt x="530" y="2137"/>
                    <a:pt x="1078" y="2137"/>
                  </a:cubicBezTo>
                  <a:cubicBezTo>
                    <a:pt x="1340" y="2137"/>
                    <a:pt x="1606" y="2040"/>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16"/>
            <p:cNvSpPr/>
            <p:nvPr/>
          </p:nvSpPr>
          <p:spPr>
            <a:xfrm>
              <a:off x="3437450" y="2256925"/>
              <a:ext cx="62575" cy="53425"/>
            </a:xfrm>
            <a:custGeom>
              <a:rect b="b" l="l" r="r" t="t"/>
              <a:pathLst>
                <a:path extrusionOk="0" h="2137" w="2503">
                  <a:moveTo>
                    <a:pt x="1084" y="0"/>
                  </a:moveTo>
                  <a:cubicBezTo>
                    <a:pt x="1080" y="0"/>
                    <a:pt x="1077" y="0"/>
                    <a:pt x="1074" y="0"/>
                  </a:cubicBezTo>
                  <a:cubicBezTo>
                    <a:pt x="480" y="0"/>
                    <a:pt x="9" y="480"/>
                    <a:pt x="1" y="1065"/>
                  </a:cubicBezTo>
                  <a:cubicBezTo>
                    <a:pt x="1" y="1709"/>
                    <a:pt x="530" y="2137"/>
                    <a:pt x="1081" y="2137"/>
                  </a:cubicBezTo>
                  <a:cubicBezTo>
                    <a:pt x="1344" y="2137"/>
                    <a:pt x="1612" y="2039"/>
                    <a:pt x="1830" y="1821"/>
                  </a:cubicBezTo>
                  <a:cubicBezTo>
                    <a:pt x="2502" y="1149"/>
                    <a:pt x="2028" y="0"/>
                    <a:pt x="108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16"/>
            <p:cNvSpPr/>
            <p:nvPr/>
          </p:nvSpPr>
          <p:spPr>
            <a:xfrm>
              <a:off x="3437450" y="2180700"/>
              <a:ext cx="62425" cy="53350"/>
            </a:xfrm>
            <a:custGeom>
              <a:rect b="b" l="l" r="r" t="t"/>
              <a:pathLst>
                <a:path extrusionOk="0" h="2134" w="2497">
                  <a:moveTo>
                    <a:pt x="1074" y="1"/>
                  </a:moveTo>
                  <a:cubicBezTo>
                    <a:pt x="480" y="1"/>
                    <a:pt x="9" y="480"/>
                    <a:pt x="1" y="1066"/>
                  </a:cubicBezTo>
                  <a:cubicBezTo>
                    <a:pt x="1" y="1709"/>
                    <a:pt x="530" y="2133"/>
                    <a:pt x="1078" y="2133"/>
                  </a:cubicBezTo>
                  <a:cubicBezTo>
                    <a:pt x="1340" y="2133"/>
                    <a:pt x="1606" y="2037"/>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16"/>
            <p:cNvSpPr/>
            <p:nvPr/>
          </p:nvSpPr>
          <p:spPr>
            <a:xfrm>
              <a:off x="3437450" y="2028275"/>
              <a:ext cx="62425" cy="53450"/>
            </a:xfrm>
            <a:custGeom>
              <a:rect b="b" l="l" r="r" t="t"/>
              <a:pathLst>
                <a:path extrusionOk="0" h="2138" w="2497">
                  <a:moveTo>
                    <a:pt x="1074" y="1"/>
                  </a:moveTo>
                  <a:cubicBezTo>
                    <a:pt x="480" y="1"/>
                    <a:pt x="9" y="480"/>
                    <a:pt x="1" y="1065"/>
                  </a:cubicBezTo>
                  <a:cubicBezTo>
                    <a:pt x="1" y="1709"/>
                    <a:pt x="530" y="2137"/>
                    <a:pt x="1078" y="2137"/>
                  </a:cubicBezTo>
                  <a:cubicBezTo>
                    <a:pt x="1340" y="2137"/>
                    <a:pt x="1606" y="2040"/>
                    <a:pt x="1822" y="1821"/>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16"/>
            <p:cNvSpPr/>
            <p:nvPr/>
          </p:nvSpPr>
          <p:spPr>
            <a:xfrm>
              <a:off x="3437450" y="1876050"/>
              <a:ext cx="62425" cy="53275"/>
            </a:xfrm>
            <a:custGeom>
              <a:rect b="b" l="l" r="r" t="t"/>
              <a:pathLst>
                <a:path extrusionOk="0" h="2131" w="2497">
                  <a:moveTo>
                    <a:pt x="1074" y="1"/>
                  </a:moveTo>
                  <a:cubicBezTo>
                    <a:pt x="480" y="1"/>
                    <a:pt x="9" y="472"/>
                    <a:pt x="1" y="1066"/>
                  </a:cubicBezTo>
                  <a:cubicBezTo>
                    <a:pt x="1" y="1707"/>
                    <a:pt x="527" y="2131"/>
                    <a:pt x="1073" y="2131"/>
                  </a:cubicBezTo>
                  <a:cubicBezTo>
                    <a:pt x="1337" y="2131"/>
                    <a:pt x="1605" y="2033"/>
                    <a:pt x="1822" y="1813"/>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16"/>
            <p:cNvSpPr/>
            <p:nvPr/>
          </p:nvSpPr>
          <p:spPr>
            <a:xfrm>
              <a:off x="3437450" y="1799850"/>
              <a:ext cx="62425" cy="53325"/>
            </a:xfrm>
            <a:custGeom>
              <a:rect b="b" l="l" r="r" t="t"/>
              <a:pathLst>
                <a:path extrusionOk="0" h="2133" w="2497">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16"/>
            <p:cNvSpPr/>
            <p:nvPr/>
          </p:nvSpPr>
          <p:spPr>
            <a:xfrm>
              <a:off x="3437450" y="1723625"/>
              <a:ext cx="62425" cy="53350"/>
            </a:xfrm>
            <a:custGeom>
              <a:rect b="b" l="l" r="r" t="t"/>
              <a:pathLst>
                <a:path extrusionOk="0" h="2134" w="2497">
                  <a:moveTo>
                    <a:pt x="1074" y="1"/>
                  </a:moveTo>
                  <a:cubicBezTo>
                    <a:pt x="480" y="1"/>
                    <a:pt x="9" y="480"/>
                    <a:pt x="1" y="1065"/>
                  </a:cubicBezTo>
                  <a:cubicBezTo>
                    <a:pt x="1" y="1709"/>
                    <a:pt x="530" y="2133"/>
                    <a:pt x="1078" y="2133"/>
                  </a:cubicBezTo>
                  <a:cubicBezTo>
                    <a:pt x="1340" y="2133"/>
                    <a:pt x="1606" y="2037"/>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16"/>
            <p:cNvSpPr/>
            <p:nvPr/>
          </p:nvSpPr>
          <p:spPr>
            <a:xfrm>
              <a:off x="3361450" y="2333125"/>
              <a:ext cx="62200" cy="53450"/>
            </a:xfrm>
            <a:custGeom>
              <a:rect b="b" l="l" r="r" t="t"/>
              <a:pathLst>
                <a:path extrusionOk="0" h="2138" w="2488">
                  <a:moveTo>
                    <a:pt x="1065" y="1"/>
                  </a:moveTo>
                  <a:cubicBezTo>
                    <a:pt x="472" y="1"/>
                    <a:pt x="0" y="480"/>
                    <a:pt x="0" y="1066"/>
                  </a:cubicBezTo>
                  <a:cubicBezTo>
                    <a:pt x="0" y="1709"/>
                    <a:pt x="525" y="2137"/>
                    <a:pt x="1072" y="2137"/>
                  </a:cubicBezTo>
                  <a:cubicBezTo>
                    <a:pt x="1332" y="2137"/>
                    <a:pt x="1598" y="2040"/>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16"/>
            <p:cNvSpPr/>
            <p:nvPr/>
          </p:nvSpPr>
          <p:spPr>
            <a:xfrm>
              <a:off x="3361450" y="2256925"/>
              <a:ext cx="62350" cy="53425"/>
            </a:xfrm>
            <a:custGeom>
              <a:rect b="b" l="l" r="r" t="t"/>
              <a:pathLst>
                <a:path extrusionOk="0" h="2137" w="2494">
                  <a:moveTo>
                    <a:pt x="1075" y="0"/>
                  </a:moveTo>
                  <a:cubicBezTo>
                    <a:pt x="1072" y="0"/>
                    <a:pt x="1069" y="0"/>
                    <a:pt x="1065" y="0"/>
                  </a:cubicBezTo>
                  <a:cubicBezTo>
                    <a:pt x="472" y="0"/>
                    <a:pt x="0" y="480"/>
                    <a:pt x="0" y="1065"/>
                  </a:cubicBezTo>
                  <a:cubicBezTo>
                    <a:pt x="0" y="1709"/>
                    <a:pt x="525" y="2137"/>
                    <a:pt x="1074" y="2137"/>
                  </a:cubicBezTo>
                  <a:cubicBezTo>
                    <a:pt x="1336" y="2137"/>
                    <a:pt x="1603" y="2039"/>
                    <a:pt x="1821" y="1821"/>
                  </a:cubicBezTo>
                  <a:cubicBezTo>
                    <a:pt x="2494" y="1149"/>
                    <a:pt x="2020"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16"/>
            <p:cNvSpPr/>
            <p:nvPr/>
          </p:nvSpPr>
          <p:spPr>
            <a:xfrm>
              <a:off x="3361450" y="2180700"/>
              <a:ext cx="62200" cy="53350"/>
            </a:xfrm>
            <a:custGeom>
              <a:rect b="b" l="l" r="r" t="t"/>
              <a:pathLst>
                <a:path extrusionOk="0" h="2134" w="2488">
                  <a:moveTo>
                    <a:pt x="1065" y="1"/>
                  </a:moveTo>
                  <a:cubicBezTo>
                    <a:pt x="472" y="1"/>
                    <a:pt x="0" y="480"/>
                    <a:pt x="0" y="1066"/>
                  </a:cubicBezTo>
                  <a:cubicBezTo>
                    <a:pt x="0" y="1709"/>
                    <a:pt x="526" y="2133"/>
                    <a:pt x="1072" y="2133"/>
                  </a:cubicBezTo>
                  <a:cubicBezTo>
                    <a:pt x="1332" y="2133"/>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16"/>
            <p:cNvSpPr/>
            <p:nvPr/>
          </p:nvSpPr>
          <p:spPr>
            <a:xfrm>
              <a:off x="3361450" y="1799850"/>
              <a:ext cx="62200" cy="53325"/>
            </a:xfrm>
            <a:custGeom>
              <a:rect b="b" l="l" r="r" t="t"/>
              <a:pathLst>
                <a:path extrusionOk="0" h="2133" w="2488">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16"/>
            <p:cNvSpPr/>
            <p:nvPr/>
          </p:nvSpPr>
          <p:spPr>
            <a:xfrm>
              <a:off x="3285225" y="1876050"/>
              <a:ext cx="62225" cy="53275"/>
            </a:xfrm>
            <a:custGeom>
              <a:rect b="b" l="l" r="r" t="t"/>
              <a:pathLst>
                <a:path extrusionOk="0" h="2131" w="2489">
                  <a:moveTo>
                    <a:pt x="1066" y="1"/>
                  </a:moveTo>
                  <a:cubicBezTo>
                    <a:pt x="480" y="1"/>
                    <a:pt x="1" y="472"/>
                    <a:pt x="1" y="1066"/>
                  </a:cubicBezTo>
                  <a:cubicBezTo>
                    <a:pt x="1" y="1707"/>
                    <a:pt x="523" y="2131"/>
                    <a:pt x="1070" y="2131"/>
                  </a:cubicBezTo>
                  <a:cubicBezTo>
                    <a:pt x="1333" y="2131"/>
                    <a:pt x="1602" y="2033"/>
                    <a:pt x="1822" y="1813"/>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16"/>
            <p:cNvSpPr/>
            <p:nvPr/>
          </p:nvSpPr>
          <p:spPr>
            <a:xfrm>
              <a:off x="3132800" y="1647400"/>
              <a:ext cx="62425" cy="53450"/>
            </a:xfrm>
            <a:custGeom>
              <a:rect b="b" l="l" r="r" t="t"/>
              <a:pathLst>
                <a:path extrusionOk="0" h="2138" w="2497">
                  <a:moveTo>
                    <a:pt x="1066" y="1"/>
                  </a:moveTo>
                  <a:cubicBezTo>
                    <a:pt x="480" y="1"/>
                    <a:pt x="1" y="481"/>
                    <a:pt x="1" y="1066"/>
                  </a:cubicBezTo>
                  <a:cubicBezTo>
                    <a:pt x="1" y="1710"/>
                    <a:pt x="526" y="2138"/>
                    <a:pt x="1074" y="2138"/>
                  </a:cubicBezTo>
                  <a:cubicBezTo>
                    <a:pt x="1336" y="2138"/>
                    <a:pt x="1604" y="2040"/>
                    <a:pt x="1822" y="1822"/>
                  </a:cubicBezTo>
                  <a:cubicBezTo>
                    <a:pt x="2496"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16"/>
            <p:cNvSpPr/>
            <p:nvPr/>
          </p:nvSpPr>
          <p:spPr>
            <a:xfrm>
              <a:off x="3056800" y="172362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16"/>
            <p:cNvSpPr/>
            <p:nvPr/>
          </p:nvSpPr>
          <p:spPr>
            <a:xfrm>
              <a:off x="3056800" y="164740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16"/>
            <p:cNvSpPr/>
            <p:nvPr/>
          </p:nvSpPr>
          <p:spPr>
            <a:xfrm>
              <a:off x="2980575"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16"/>
            <p:cNvSpPr/>
            <p:nvPr/>
          </p:nvSpPr>
          <p:spPr>
            <a:xfrm>
              <a:off x="2980575" y="1647400"/>
              <a:ext cx="62225" cy="53450"/>
            </a:xfrm>
            <a:custGeom>
              <a:rect b="b" l="l" r="r" t="t"/>
              <a:pathLst>
                <a:path extrusionOk="0" h="2138" w="2489">
                  <a:moveTo>
                    <a:pt x="1066" y="1"/>
                  </a:moveTo>
                  <a:cubicBezTo>
                    <a:pt x="480" y="9"/>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16"/>
            <p:cNvSpPr/>
            <p:nvPr/>
          </p:nvSpPr>
          <p:spPr>
            <a:xfrm>
              <a:off x="2980575" y="1342750"/>
              <a:ext cx="62225" cy="53450"/>
            </a:xfrm>
            <a:custGeom>
              <a:rect b="b" l="l" r="r" t="t"/>
              <a:pathLst>
                <a:path extrusionOk="0" h="2138" w="2489">
                  <a:moveTo>
                    <a:pt x="1066" y="1"/>
                  </a:moveTo>
                  <a:cubicBezTo>
                    <a:pt x="480" y="1"/>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16"/>
            <p:cNvSpPr/>
            <p:nvPr/>
          </p:nvSpPr>
          <p:spPr>
            <a:xfrm>
              <a:off x="2980575" y="1266550"/>
              <a:ext cx="62225" cy="53450"/>
            </a:xfrm>
            <a:custGeom>
              <a:rect b="b" l="l" r="r" t="t"/>
              <a:pathLst>
                <a:path extrusionOk="0" h="2138" w="2489">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16"/>
            <p:cNvSpPr/>
            <p:nvPr/>
          </p:nvSpPr>
          <p:spPr>
            <a:xfrm>
              <a:off x="2980575" y="119055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16"/>
            <p:cNvSpPr/>
            <p:nvPr/>
          </p:nvSpPr>
          <p:spPr>
            <a:xfrm>
              <a:off x="2980575" y="1114325"/>
              <a:ext cx="62225" cy="53350"/>
            </a:xfrm>
            <a:custGeom>
              <a:rect b="b" l="l" r="r" t="t"/>
              <a:pathLst>
                <a:path extrusionOk="0" h="2134" w="2489">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16"/>
            <p:cNvSpPr/>
            <p:nvPr/>
          </p:nvSpPr>
          <p:spPr>
            <a:xfrm>
              <a:off x="2904375" y="14952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16"/>
            <p:cNvSpPr/>
            <p:nvPr/>
          </p:nvSpPr>
          <p:spPr>
            <a:xfrm>
              <a:off x="2904375" y="141897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16"/>
            <p:cNvSpPr/>
            <p:nvPr/>
          </p:nvSpPr>
          <p:spPr>
            <a:xfrm>
              <a:off x="2904375" y="134275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16"/>
            <p:cNvSpPr/>
            <p:nvPr/>
          </p:nvSpPr>
          <p:spPr>
            <a:xfrm>
              <a:off x="2904375" y="1266550"/>
              <a:ext cx="62200" cy="53450"/>
            </a:xfrm>
            <a:custGeom>
              <a:rect b="b" l="l" r="r" t="t"/>
              <a:pathLst>
                <a:path extrusionOk="0" h="2138" w="2488">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16"/>
            <p:cNvSpPr/>
            <p:nvPr/>
          </p:nvSpPr>
          <p:spPr>
            <a:xfrm>
              <a:off x="2904375" y="11905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16"/>
            <p:cNvSpPr/>
            <p:nvPr/>
          </p:nvSpPr>
          <p:spPr>
            <a:xfrm>
              <a:off x="2904375" y="11143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16"/>
            <p:cNvSpPr/>
            <p:nvPr/>
          </p:nvSpPr>
          <p:spPr>
            <a:xfrm>
              <a:off x="2904375" y="1038125"/>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16"/>
            <p:cNvSpPr/>
            <p:nvPr/>
          </p:nvSpPr>
          <p:spPr>
            <a:xfrm>
              <a:off x="2828150" y="1571400"/>
              <a:ext cx="62150" cy="53250"/>
            </a:xfrm>
            <a:custGeom>
              <a:rect b="b" l="l" r="r" t="t"/>
              <a:pathLst>
                <a:path extrusionOk="0" h="2130" w="2486">
                  <a:moveTo>
                    <a:pt x="1076" y="1"/>
                  </a:moveTo>
                  <a:cubicBezTo>
                    <a:pt x="1072" y="1"/>
                    <a:pt x="1069" y="1"/>
                    <a:pt x="1066" y="1"/>
                  </a:cubicBezTo>
                  <a:cubicBezTo>
                    <a:pt x="480" y="1"/>
                    <a:pt x="1" y="472"/>
                    <a:pt x="1" y="1066"/>
                  </a:cubicBezTo>
                  <a:cubicBezTo>
                    <a:pt x="1" y="1703"/>
                    <a:pt x="525" y="2129"/>
                    <a:pt x="1073" y="2129"/>
                  </a:cubicBezTo>
                  <a:cubicBezTo>
                    <a:pt x="1336" y="2129"/>
                    <a:pt x="1603" y="2032"/>
                    <a:pt x="1822" y="1813"/>
                  </a:cubicBezTo>
                  <a:cubicBezTo>
                    <a:pt x="2486" y="1149"/>
                    <a:pt x="2020" y="1"/>
                    <a:pt x="107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16"/>
            <p:cNvSpPr/>
            <p:nvPr/>
          </p:nvSpPr>
          <p:spPr>
            <a:xfrm>
              <a:off x="2828150" y="149520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16"/>
            <p:cNvSpPr/>
            <p:nvPr/>
          </p:nvSpPr>
          <p:spPr>
            <a:xfrm>
              <a:off x="2828150" y="141897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16"/>
            <p:cNvSpPr/>
            <p:nvPr/>
          </p:nvSpPr>
          <p:spPr>
            <a:xfrm>
              <a:off x="2828150" y="1342750"/>
              <a:ext cx="62225" cy="53450"/>
            </a:xfrm>
            <a:custGeom>
              <a:rect b="b" l="l" r="r" t="t"/>
              <a:pathLst>
                <a:path extrusionOk="0" h="2138" w="2489">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16"/>
            <p:cNvSpPr/>
            <p:nvPr/>
          </p:nvSpPr>
          <p:spPr>
            <a:xfrm>
              <a:off x="2828150" y="1266550"/>
              <a:ext cx="62225" cy="53450"/>
            </a:xfrm>
            <a:custGeom>
              <a:rect b="b" l="l" r="r" t="t"/>
              <a:pathLst>
                <a:path extrusionOk="0" h="2138" w="2489">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16"/>
            <p:cNvSpPr/>
            <p:nvPr/>
          </p:nvSpPr>
          <p:spPr>
            <a:xfrm>
              <a:off x="2828150" y="119055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16"/>
            <p:cNvSpPr/>
            <p:nvPr/>
          </p:nvSpPr>
          <p:spPr>
            <a:xfrm>
              <a:off x="2828150" y="111432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16"/>
            <p:cNvSpPr/>
            <p:nvPr/>
          </p:nvSpPr>
          <p:spPr>
            <a:xfrm>
              <a:off x="2828150" y="1038125"/>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16"/>
            <p:cNvSpPr/>
            <p:nvPr/>
          </p:nvSpPr>
          <p:spPr>
            <a:xfrm>
              <a:off x="2751950"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16"/>
            <p:cNvSpPr/>
            <p:nvPr/>
          </p:nvSpPr>
          <p:spPr>
            <a:xfrm>
              <a:off x="2751950" y="14952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16"/>
            <p:cNvSpPr/>
            <p:nvPr/>
          </p:nvSpPr>
          <p:spPr>
            <a:xfrm>
              <a:off x="2751950" y="141897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16"/>
            <p:cNvSpPr/>
            <p:nvPr/>
          </p:nvSpPr>
          <p:spPr>
            <a:xfrm>
              <a:off x="2751950" y="134275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16"/>
            <p:cNvSpPr/>
            <p:nvPr/>
          </p:nvSpPr>
          <p:spPr>
            <a:xfrm>
              <a:off x="2751950" y="1266550"/>
              <a:ext cx="62200" cy="53450"/>
            </a:xfrm>
            <a:custGeom>
              <a:rect b="b" l="l" r="r" t="t"/>
              <a:pathLst>
                <a:path extrusionOk="0" h="2138" w="2488">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16"/>
            <p:cNvSpPr/>
            <p:nvPr/>
          </p:nvSpPr>
          <p:spPr>
            <a:xfrm>
              <a:off x="2751950" y="11905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16"/>
            <p:cNvSpPr/>
            <p:nvPr/>
          </p:nvSpPr>
          <p:spPr>
            <a:xfrm>
              <a:off x="2751950" y="11143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16"/>
            <p:cNvSpPr/>
            <p:nvPr/>
          </p:nvSpPr>
          <p:spPr>
            <a:xfrm>
              <a:off x="2751950" y="1038125"/>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16"/>
            <p:cNvSpPr/>
            <p:nvPr/>
          </p:nvSpPr>
          <p:spPr>
            <a:xfrm>
              <a:off x="2675925"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4" y="1813"/>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16"/>
            <p:cNvSpPr/>
            <p:nvPr/>
          </p:nvSpPr>
          <p:spPr>
            <a:xfrm>
              <a:off x="2675925"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16"/>
            <p:cNvSpPr/>
            <p:nvPr/>
          </p:nvSpPr>
          <p:spPr>
            <a:xfrm>
              <a:off x="2675925"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16"/>
            <p:cNvSpPr/>
            <p:nvPr/>
          </p:nvSpPr>
          <p:spPr>
            <a:xfrm>
              <a:off x="2675925" y="134275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16"/>
            <p:cNvSpPr/>
            <p:nvPr/>
          </p:nvSpPr>
          <p:spPr>
            <a:xfrm>
              <a:off x="2675925" y="1266550"/>
              <a:ext cx="62225" cy="53450"/>
            </a:xfrm>
            <a:custGeom>
              <a:rect b="b" l="l" r="r" t="t"/>
              <a:pathLst>
                <a:path extrusionOk="0" h="2138" w="2489">
                  <a:moveTo>
                    <a:pt x="1066" y="0"/>
                  </a:moveTo>
                  <a:cubicBezTo>
                    <a:pt x="472" y="9"/>
                    <a:pt x="1" y="480"/>
                    <a:pt x="1" y="1074"/>
                  </a:cubicBezTo>
                  <a:cubicBezTo>
                    <a:pt x="1" y="1711"/>
                    <a:pt x="525" y="2137"/>
                    <a:pt x="1071" y="2137"/>
                  </a:cubicBezTo>
                  <a:cubicBezTo>
                    <a:pt x="1332" y="2137"/>
                    <a:pt x="1598" y="2040"/>
                    <a:pt x="1814" y="1821"/>
                  </a:cubicBezTo>
                  <a:cubicBezTo>
                    <a:pt x="2488" y="1155"/>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16"/>
            <p:cNvSpPr/>
            <p:nvPr/>
          </p:nvSpPr>
          <p:spPr>
            <a:xfrm>
              <a:off x="2675925" y="119055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16"/>
            <p:cNvSpPr/>
            <p:nvPr/>
          </p:nvSpPr>
          <p:spPr>
            <a:xfrm>
              <a:off x="2675925" y="11143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16"/>
            <p:cNvSpPr/>
            <p:nvPr/>
          </p:nvSpPr>
          <p:spPr>
            <a:xfrm>
              <a:off x="2675925" y="1038125"/>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16"/>
            <p:cNvSpPr/>
            <p:nvPr/>
          </p:nvSpPr>
          <p:spPr>
            <a:xfrm>
              <a:off x="2599725" y="1647400"/>
              <a:ext cx="62200" cy="53450"/>
            </a:xfrm>
            <a:custGeom>
              <a:rect b="b" l="l" r="r" t="t"/>
              <a:pathLst>
                <a:path extrusionOk="0" h="2138" w="2488">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16"/>
            <p:cNvSpPr/>
            <p:nvPr/>
          </p:nvSpPr>
          <p:spPr>
            <a:xfrm>
              <a:off x="2599725"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16"/>
            <p:cNvSpPr/>
            <p:nvPr/>
          </p:nvSpPr>
          <p:spPr>
            <a:xfrm>
              <a:off x="2599725" y="14952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16"/>
            <p:cNvSpPr/>
            <p:nvPr/>
          </p:nvSpPr>
          <p:spPr>
            <a:xfrm>
              <a:off x="2599725" y="141897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16"/>
            <p:cNvSpPr/>
            <p:nvPr/>
          </p:nvSpPr>
          <p:spPr>
            <a:xfrm>
              <a:off x="2599725" y="134275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16"/>
            <p:cNvSpPr/>
            <p:nvPr/>
          </p:nvSpPr>
          <p:spPr>
            <a:xfrm>
              <a:off x="2599725" y="1266550"/>
              <a:ext cx="62200" cy="53450"/>
            </a:xfrm>
            <a:custGeom>
              <a:rect b="b" l="l" r="r" t="t"/>
              <a:pathLst>
                <a:path extrusionOk="0" h="2138" w="2488">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16"/>
            <p:cNvSpPr/>
            <p:nvPr/>
          </p:nvSpPr>
          <p:spPr>
            <a:xfrm>
              <a:off x="2599725" y="11905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16"/>
            <p:cNvSpPr/>
            <p:nvPr/>
          </p:nvSpPr>
          <p:spPr>
            <a:xfrm>
              <a:off x="2599725" y="11143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16"/>
            <p:cNvSpPr/>
            <p:nvPr/>
          </p:nvSpPr>
          <p:spPr>
            <a:xfrm>
              <a:off x="2599725" y="1038125"/>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16"/>
            <p:cNvSpPr/>
            <p:nvPr/>
          </p:nvSpPr>
          <p:spPr>
            <a:xfrm>
              <a:off x="2523500"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16"/>
            <p:cNvSpPr/>
            <p:nvPr/>
          </p:nvSpPr>
          <p:spPr>
            <a:xfrm>
              <a:off x="2523500" y="1647400"/>
              <a:ext cx="62225" cy="53450"/>
            </a:xfrm>
            <a:custGeom>
              <a:rect b="b" l="l" r="r" t="t"/>
              <a:pathLst>
                <a:path extrusionOk="0" h="2138" w="2489">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16"/>
            <p:cNvSpPr/>
            <p:nvPr/>
          </p:nvSpPr>
          <p:spPr>
            <a:xfrm>
              <a:off x="2523500" y="1571400"/>
              <a:ext cx="62225" cy="53250"/>
            </a:xfrm>
            <a:custGeom>
              <a:rect b="b" l="l" r="r" t="t"/>
              <a:pathLst>
                <a:path extrusionOk="0" h="2130" w="2489">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16"/>
            <p:cNvSpPr/>
            <p:nvPr/>
          </p:nvSpPr>
          <p:spPr>
            <a:xfrm>
              <a:off x="2523500" y="149520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16"/>
            <p:cNvSpPr/>
            <p:nvPr/>
          </p:nvSpPr>
          <p:spPr>
            <a:xfrm>
              <a:off x="2523500" y="141897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16"/>
            <p:cNvSpPr/>
            <p:nvPr/>
          </p:nvSpPr>
          <p:spPr>
            <a:xfrm>
              <a:off x="2523500" y="1342750"/>
              <a:ext cx="62225" cy="53450"/>
            </a:xfrm>
            <a:custGeom>
              <a:rect b="b" l="l" r="r" t="t"/>
              <a:pathLst>
                <a:path extrusionOk="0" h="2138" w="2489">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16"/>
            <p:cNvSpPr/>
            <p:nvPr/>
          </p:nvSpPr>
          <p:spPr>
            <a:xfrm>
              <a:off x="2523500" y="1266550"/>
              <a:ext cx="62225" cy="53450"/>
            </a:xfrm>
            <a:custGeom>
              <a:rect b="b" l="l" r="r" t="t"/>
              <a:pathLst>
                <a:path extrusionOk="0" h="2138" w="2489">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16"/>
            <p:cNvSpPr/>
            <p:nvPr/>
          </p:nvSpPr>
          <p:spPr>
            <a:xfrm>
              <a:off x="2523500" y="1190550"/>
              <a:ext cx="62225" cy="53425"/>
            </a:xfrm>
            <a:custGeom>
              <a:rect b="b" l="l" r="r" t="t"/>
              <a:pathLst>
                <a:path extrusionOk="0" h="2137" w="2489">
                  <a:moveTo>
                    <a:pt x="1066" y="0"/>
                  </a:moveTo>
                  <a:cubicBezTo>
                    <a:pt x="480" y="0"/>
                    <a:pt x="1" y="480"/>
                    <a:pt x="1" y="1065"/>
                  </a:cubicBezTo>
                  <a:cubicBezTo>
                    <a:pt x="1" y="1709"/>
                    <a:pt x="526" y="2137"/>
                    <a:pt x="1074" y="2137"/>
                  </a:cubicBezTo>
                  <a:cubicBezTo>
                    <a:pt x="1336" y="2137"/>
                    <a:pt x="1604" y="2039"/>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16"/>
            <p:cNvSpPr/>
            <p:nvPr/>
          </p:nvSpPr>
          <p:spPr>
            <a:xfrm>
              <a:off x="2523500" y="111432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16"/>
            <p:cNvSpPr/>
            <p:nvPr/>
          </p:nvSpPr>
          <p:spPr>
            <a:xfrm>
              <a:off x="2523500" y="1038125"/>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16"/>
            <p:cNvSpPr/>
            <p:nvPr/>
          </p:nvSpPr>
          <p:spPr>
            <a:xfrm>
              <a:off x="2447300" y="1723625"/>
              <a:ext cx="62400" cy="53350"/>
            </a:xfrm>
            <a:custGeom>
              <a:rect b="b" l="l" r="r" t="t"/>
              <a:pathLst>
                <a:path extrusionOk="0" h="2134" w="2496">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16"/>
            <p:cNvSpPr/>
            <p:nvPr/>
          </p:nvSpPr>
          <p:spPr>
            <a:xfrm>
              <a:off x="2447300" y="1647400"/>
              <a:ext cx="62400" cy="53450"/>
            </a:xfrm>
            <a:custGeom>
              <a:rect b="b" l="l" r="r" t="t"/>
              <a:pathLst>
                <a:path extrusionOk="0" h="2138" w="2496">
                  <a:moveTo>
                    <a:pt x="1065" y="1"/>
                  </a:moveTo>
                  <a:cubicBezTo>
                    <a:pt x="480" y="9"/>
                    <a:pt x="8"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16"/>
            <p:cNvSpPr/>
            <p:nvPr/>
          </p:nvSpPr>
          <p:spPr>
            <a:xfrm>
              <a:off x="2447300" y="1571400"/>
              <a:ext cx="62400" cy="53250"/>
            </a:xfrm>
            <a:custGeom>
              <a:rect b="b" l="l" r="r" t="t"/>
              <a:pathLst>
                <a:path extrusionOk="0" h="2130" w="2496">
                  <a:moveTo>
                    <a:pt x="1065" y="1"/>
                  </a:moveTo>
                  <a:cubicBezTo>
                    <a:pt x="480" y="1"/>
                    <a:pt x="8"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16"/>
            <p:cNvSpPr/>
            <p:nvPr/>
          </p:nvSpPr>
          <p:spPr>
            <a:xfrm>
              <a:off x="2447300" y="1495200"/>
              <a:ext cx="62400" cy="53325"/>
            </a:xfrm>
            <a:custGeom>
              <a:rect b="b" l="l" r="r" t="t"/>
              <a:pathLst>
                <a:path extrusionOk="0" h="2133"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16"/>
            <p:cNvSpPr/>
            <p:nvPr/>
          </p:nvSpPr>
          <p:spPr>
            <a:xfrm>
              <a:off x="2447300" y="1418975"/>
              <a:ext cx="62400" cy="53350"/>
            </a:xfrm>
            <a:custGeom>
              <a:rect b="b" l="l" r="r" t="t"/>
              <a:pathLst>
                <a:path extrusionOk="0" h="2134" w="2496">
                  <a:moveTo>
                    <a:pt x="1065" y="1"/>
                  </a:moveTo>
                  <a:cubicBezTo>
                    <a:pt x="480" y="1"/>
                    <a:pt x="8"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16"/>
            <p:cNvSpPr/>
            <p:nvPr/>
          </p:nvSpPr>
          <p:spPr>
            <a:xfrm>
              <a:off x="2447300" y="1342750"/>
              <a:ext cx="62400" cy="53450"/>
            </a:xfrm>
            <a:custGeom>
              <a:rect b="b" l="l" r="r" t="t"/>
              <a:pathLst>
                <a:path extrusionOk="0" h="2138" w="2496">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16"/>
            <p:cNvSpPr/>
            <p:nvPr/>
          </p:nvSpPr>
          <p:spPr>
            <a:xfrm>
              <a:off x="2447300" y="1266550"/>
              <a:ext cx="62400" cy="53450"/>
            </a:xfrm>
            <a:custGeom>
              <a:rect b="b" l="l" r="r" t="t"/>
              <a:pathLst>
                <a:path extrusionOk="0" h="2138" w="2496">
                  <a:moveTo>
                    <a:pt x="1065" y="0"/>
                  </a:moveTo>
                  <a:cubicBezTo>
                    <a:pt x="480" y="9"/>
                    <a:pt x="8" y="480"/>
                    <a:pt x="0" y="1074"/>
                  </a:cubicBezTo>
                  <a:cubicBezTo>
                    <a:pt x="0" y="1711"/>
                    <a:pt x="525" y="2137"/>
                    <a:pt x="1073" y="2137"/>
                  </a:cubicBezTo>
                  <a:cubicBezTo>
                    <a:pt x="1335" y="2137"/>
                    <a:pt x="1603" y="2040"/>
                    <a:pt x="1821" y="1821"/>
                  </a:cubicBezTo>
                  <a:cubicBezTo>
                    <a:pt x="2496"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16"/>
            <p:cNvSpPr/>
            <p:nvPr/>
          </p:nvSpPr>
          <p:spPr>
            <a:xfrm>
              <a:off x="2447300" y="1190550"/>
              <a:ext cx="62400" cy="53325"/>
            </a:xfrm>
            <a:custGeom>
              <a:rect b="b" l="l" r="r" t="t"/>
              <a:pathLst>
                <a:path extrusionOk="0" h="2133" w="2496">
                  <a:moveTo>
                    <a:pt x="1065" y="0"/>
                  </a:moveTo>
                  <a:cubicBezTo>
                    <a:pt x="480" y="0"/>
                    <a:pt x="8"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16"/>
            <p:cNvSpPr/>
            <p:nvPr/>
          </p:nvSpPr>
          <p:spPr>
            <a:xfrm>
              <a:off x="2447300" y="1114325"/>
              <a:ext cx="62400" cy="53350"/>
            </a:xfrm>
            <a:custGeom>
              <a:rect b="b" l="l" r="r" t="t"/>
              <a:pathLst>
                <a:path extrusionOk="0" h="2134" w="2496">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16"/>
            <p:cNvSpPr/>
            <p:nvPr/>
          </p:nvSpPr>
          <p:spPr>
            <a:xfrm>
              <a:off x="2447300" y="1038125"/>
              <a:ext cx="62400" cy="53325"/>
            </a:xfrm>
            <a:custGeom>
              <a:rect b="b" l="l" r="r" t="t"/>
              <a:pathLst>
                <a:path extrusionOk="0" h="2133" w="2496">
                  <a:moveTo>
                    <a:pt x="1065" y="0"/>
                  </a:moveTo>
                  <a:cubicBezTo>
                    <a:pt x="480" y="0"/>
                    <a:pt x="8"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16"/>
            <p:cNvSpPr/>
            <p:nvPr/>
          </p:nvSpPr>
          <p:spPr>
            <a:xfrm>
              <a:off x="2371275" y="164740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16"/>
            <p:cNvSpPr/>
            <p:nvPr/>
          </p:nvSpPr>
          <p:spPr>
            <a:xfrm>
              <a:off x="2371275"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4" y="1813"/>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16"/>
            <p:cNvSpPr/>
            <p:nvPr/>
          </p:nvSpPr>
          <p:spPr>
            <a:xfrm>
              <a:off x="2371275"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16"/>
            <p:cNvSpPr/>
            <p:nvPr/>
          </p:nvSpPr>
          <p:spPr>
            <a:xfrm>
              <a:off x="2371275"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16"/>
            <p:cNvSpPr/>
            <p:nvPr/>
          </p:nvSpPr>
          <p:spPr>
            <a:xfrm>
              <a:off x="2371275" y="134275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16"/>
            <p:cNvSpPr/>
            <p:nvPr/>
          </p:nvSpPr>
          <p:spPr>
            <a:xfrm>
              <a:off x="2371275" y="1266550"/>
              <a:ext cx="62225" cy="53450"/>
            </a:xfrm>
            <a:custGeom>
              <a:rect b="b" l="l" r="r" t="t"/>
              <a:pathLst>
                <a:path extrusionOk="0" h="2138" w="2489">
                  <a:moveTo>
                    <a:pt x="1066" y="0"/>
                  </a:moveTo>
                  <a:cubicBezTo>
                    <a:pt x="472" y="9"/>
                    <a:pt x="1" y="480"/>
                    <a:pt x="1" y="1074"/>
                  </a:cubicBezTo>
                  <a:cubicBezTo>
                    <a:pt x="1" y="1711"/>
                    <a:pt x="525" y="2137"/>
                    <a:pt x="1071" y="2137"/>
                  </a:cubicBezTo>
                  <a:cubicBezTo>
                    <a:pt x="1332" y="2137"/>
                    <a:pt x="1598" y="2040"/>
                    <a:pt x="1814" y="1821"/>
                  </a:cubicBezTo>
                  <a:cubicBezTo>
                    <a:pt x="2488" y="1155"/>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16"/>
            <p:cNvSpPr/>
            <p:nvPr/>
          </p:nvSpPr>
          <p:spPr>
            <a:xfrm>
              <a:off x="2371275" y="119055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16"/>
            <p:cNvSpPr/>
            <p:nvPr/>
          </p:nvSpPr>
          <p:spPr>
            <a:xfrm>
              <a:off x="2371275" y="11143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16"/>
            <p:cNvSpPr/>
            <p:nvPr/>
          </p:nvSpPr>
          <p:spPr>
            <a:xfrm>
              <a:off x="2371275" y="1038125"/>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16"/>
            <p:cNvSpPr/>
            <p:nvPr/>
          </p:nvSpPr>
          <p:spPr>
            <a:xfrm>
              <a:off x="2295075" y="1342750"/>
              <a:ext cx="62200" cy="53450"/>
            </a:xfrm>
            <a:custGeom>
              <a:rect b="b" l="l" r="r" t="t"/>
              <a:pathLst>
                <a:path extrusionOk="0" h="2138" w="2488">
                  <a:moveTo>
                    <a:pt x="1065" y="1"/>
                  </a:moveTo>
                  <a:cubicBezTo>
                    <a:pt x="472" y="1"/>
                    <a:pt x="0" y="481"/>
                    <a:pt x="0" y="1066"/>
                  </a:cubicBezTo>
                  <a:cubicBezTo>
                    <a:pt x="0" y="1710"/>
                    <a:pt x="525" y="2138"/>
                    <a:pt x="1071" y="2138"/>
                  </a:cubicBezTo>
                  <a:cubicBezTo>
                    <a:pt x="1332" y="2138"/>
                    <a:pt x="1598" y="2040"/>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16"/>
            <p:cNvSpPr/>
            <p:nvPr/>
          </p:nvSpPr>
          <p:spPr>
            <a:xfrm>
              <a:off x="2295075" y="1266550"/>
              <a:ext cx="62200" cy="53450"/>
            </a:xfrm>
            <a:custGeom>
              <a:rect b="b" l="l" r="r" t="t"/>
              <a:pathLst>
                <a:path extrusionOk="0" h="2138" w="2488">
                  <a:moveTo>
                    <a:pt x="1065" y="0"/>
                  </a:moveTo>
                  <a:cubicBezTo>
                    <a:pt x="472" y="9"/>
                    <a:pt x="0" y="480"/>
                    <a:pt x="0" y="1074"/>
                  </a:cubicBezTo>
                  <a:cubicBezTo>
                    <a:pt x="0" y="1711"/>
                    <a:pt x="525" y="2137"/>
                    <a:pt x="1070" y="2137"/>
                  </a:cubicBezTo>
                  <a:cubicBezTo>
                    <a:pt x="1331" y="2137"/>
                    <a:pt x="1597" y="2040"/>
                    <a:pt x="1813" y="1821"/>
                  </a:cubicBezTo>
                  <a:cubicBezTo>
                    <a:pt x="2488"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16"/>
            <p:cNvSpPr/>
            <p:nvPr/>
          </p:nvSpPr>
          <p:spPr>
            <a:xfrm>
              <a:off x="2295075" y="1190550"/>
              <a:ext cx="62200" cy="53325"/>
            </a:xfrm>
            <a:custGeom>
              <a:rect b="b" l="l" r="r" t="t"/>
              <a:pathLst>
                <a:path extrusionOk="0" h="2133" w="2488">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16"/>
            <p:cNvSpPr/>
            <p:nvPr/>
          </p:nvSpPr>
          <p:spPr>
            <a:xfrm>
              <a:off x="2295075" y="1114325"/>
              <a:ext cx="62200" cy="53350"/>
            </a:xfrm>
            <a:custGeom>
              <a:rect b="b" l="l" r="r" t="t"/>
              <a:pathLst>
                <a:path extrusionOk="0" h="2134" w="2488">
                  <a:moveTo>
                    <a:pt x="1065" y="1"/>
                  </a:moveTo>
                  <a:cubicBezTo>
                    <a:pt x="472" y="1"/>
                    <a:pt x="0" y="480"/>
                    <a:pt x="0" y="1065"/>
                  </a:cubicBezTo>
                  <a:cubicBezTo>
                    <a:pt x="0" y="1709"/>
                    <a:pt x="525" y="2133"/>
                    <a:pt x="1072" y="2133"/>
                  </a:cubicBezTo>
                  <a:cubicBezTo>
                    <a:pt x="1332" y="2133"/>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16"/>
            <p:cNvSpPr/>
            <p:nvPr/>
          </p:nvSpPr>
          <p:spPr>
            <a:xfrm>
              <a:off x="2218650" y="1266550"/>
              <a:ext cx="62225" cy="53450"/>
            </a:xfrm>
            <a:custGeom>
              <a:rect b="b" l="l" r="r" t="t"/>
              <a:pathLst>
                <a:path extrusionOk="0" h="2138" w="2489">
                  <a:moveTo>
                    <a:pt x="1074" y="0"/>
                  </a:moveTo>
                  <a:cubicBezTo>
                    <a:pt x="480" y="9"/>
                    <a:pt x="0" y="480"/>
                    <a:pt x="0" y="1074"/>
                  </a:cubicBezTo>
                  <a:cubicBezTo>
                    <a:pt x="0" y="1711"/>
                    <a:pt x="525" y="2137"/>
                    <a:pt x="1073" y="2137"/>
                  </a:cubicBezTo>
                  <a:cubicBezTo>
                    <a:pt x="1335" y="2137"/>
                    <a:pt x="1603" y="2040"/>
                    <a:pt x="1821" y="1821"/>
                  </a:cubicBezTo>
                  <a:cubicBezTo>
                    <a:pt x="2488" y="1155"/>
                    <a:pt x="2017" y="9"/>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16"/>
            <p:cNvSpPr/>
            <p:nvPr/>
          </p:nvSpPr>
          <p:spPr>
            <a:xfrm>
              <a:off x="2218650" y="1190550"/>
              <a:ext cx="62225" cy="53325"/>
            </a:xfrm>
            <a:custGeom>
              <a:rect b="b" l="l" r="r" t="t"/>
              <a:pathLst>
                <a:path extrusionOk="0" h="2133" w="2489">
                  <a:moveTo>
                    <a:pt x="1074" y="0"/>
                  </a:moveTo>
                  <a:cubicBezTo>
                    <a:pt x="480" y="0"/>
                    <a:pt x="0" y="480"/>
                    <a:pt x="0" y="1065"/>
                  </a:cubicBezTo>
                  <a:cubicBezTo>
                    <a:pt x="0" y="1709"/>
                    <a:pt x="526" y="2133"/>
                    <a:pt x="1074" y="2133"/>
                  </a:cubicBezTo>
                  <a:cubicBezTo>
                    <a:pt x="1336" y="2133"/>
                    <a:pt x="1603" y="2036"/>
                    <a:pt x="1821" y="1821"/>
                  </a:cubicBezTo>
                  <a:cubicBezTo>
                    <a:pt x="2488" y="1154"/>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16"/>
            <p:cNvSpPr/>
            <p:nvPr/>
          </p:nvSpPr>
          <p:spPr>
            <a:xfrm>
              <a:off x="2218650" y="1114325"/>
              <a:ext cx="62225" cy="53350"/>
            </a:xfrm>
            <a:custGeom>
              <a:rect b="b" l="l" r="r" t="t"/>
              <a:pathLst>
                <a:path extrusionOk="0" h="2134" w="2489">
                  <a:moveTo>
                    <a:pt x="1074" y="1"/>
                  </a:moveTo>
                  <a:cubicBezTo>
                    <a:pt x="480" y="1"/>
                    <a:pt x="0" y="480"/>
                    <a:pt x="0" y="1065"/>
                  </a:cubicBezTo>
                  <a:cubicBezTo>
                    <a:pt x="0" y="1709"/>
                    <a:pt x="526" y="2133"/>
                    <a:pt x="1074" y="2133"/>
                  </a:cubicBezTo>
                  <a:cubicBezTo>
                    <a:pt x="1336" y="2133"/>
                    <a:pt x="1603" y="2037"/>
                    <a:pt x="1821" y="1822"/>
                  </a:cubicBezTo>
                  <a:cubicBezTo>
                    <a:pt x="2488"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16"/>
            <p:cNvSpPr/>
            <p:nvPr/>
          </p:nvSpPr>
          <p:spPr>
            <a:xfrm>
              <a:off x="2142425" y="1266550"/>
              <a:ext cx="62425" cy="53450"/>
            </a:xfrm>
            <a:custGeom>
              <a:rect b="b" l="l" r="r" t="t"/>
              <a:pathLst>
                <a:path extrusionOk="0" h="2138" w="2497">
                  <a:moveTo>
                    <a:pt x="1074" y="0"/>
                  </a:moveTo>
                  <a:cubicBezTo>
                    <a:pt x="481" y="9"/>
                    <a:pt x="9" y="480"/>
                    <a:pt x="1" y="1074"/>
                  </a:cubicBezTo>
                  <a:cubicBezTo>
                    <a:pt x="1" y="1711"/>
                    <a:pt x="529" y="2137"/>
                    <a:pt x="1077" y="2137"/>
                  </a:cubicBezTo>
                  <a:cubicBezTo>
                    <a:pt x="1339" y="2137"/>
                    <a:pt x="1606" y="2040"/>
                    <a:pt x="1822" y="1821"/>
                  </a:cubicBezTo>
                  <a:cubicBezTo>
                    <a:pt x="2497" y="1155"/>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16"/>
            <p:cNvSpPr/>
            <p:nvPr/>
          </p:nvSpPr>
          <p:spPr>
            <a:xfrm>
              <a:off x="2142425" y="119055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16"/>
            <p:cNvSpPr/>
            <p:nvPr/>
          </p:nvSpPr>
          <p:spPr>
            <a:xfrm>
              <a:off x="2751950" y="3627950"/>
              <a:ext cx="62200" cy="53425"/>
            </a:xfrm>
            <a:custGeom>
              <a:rect b="b" l="l" r="r" t="t"/>
              <a:pathLst>
                <a:path extrusionOk="0" h="2137" w="2488">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16"/>
            <p:cNvSpPr/>
            <p:nvPr/>
          </p:nvSpPr>
          <p:spPr>
            <a:xfrm>
              <a:off x="2751950" y="3551925"/>
              <a:ext cx="62350" cy="53300"/>
            </a:xfrm>
            <a:custGeom>
              <a:rect b="b" l="l" r="r" t="t"/>
              <a:pathLst>
                <a:path extrusionOk="0" h="2132" w="2494">
                  <a:moveTo>
                    <a:pt x="1075" y="1"/>
                  </a:moveTo>
                  <a:cubicBezTo>
                    <a:pt x="1072" y="1"/>
                    <a:pt x="1068" y="1"/>
                    <a:pt x="1065" y="1"/>
                  </a:cubicBezTo>
                  <a:cubicBezTo>
                    <a:pt x="480" y="1"/>
                    <a:pt x="0" y="480"/>
                    <a:pt x="0" y="1066"/>
                  </a:cubicBezTo>
                  <a:cubicBezTo>
                    <a:pt x="6" y="1708"/>
                    <a:pt x="530" y="2131"/>
                    <a:pt x="1075" y="2131"/>
                  </a:cubicBezTo>
                  <a:cubicBezTo>
                    <a:pt x="1337" y="2131"/>
                    <a:pt x="1604" y="2033"/>
                    <a:pt x="1821" y="1814"/>
                  </a:cubicBezTo>
                  <a:cubicBezTo>
                    <a:pt x="2493" y="1141"/>
                    <a:pt x="2020" y="1"/>
                    <a:pt x="107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16"/>
            <p:cNvSpPr/>
            <p:nvPr/>
          </p:nvSpPr>
          <p:spPr>
            <a:xfrm>
              <a:off x="2751950" y="3475725"/>
              <a:ext cx="62350" cy="53275"/>
            </a:xfrm>
            <a:custGeom>
              <a:rect b="b" l="l" r="r" t="t"/>
              <a:pathLst>
                <a:path extrusionOk="0" h="2131" w="2494">
                  <a:moveTo>
                    <a:pt x="1075" y="0"/>
                  </a:moveTo>
                  <a:cubicBezTo>
                    <a:pt x="1072" y="0"/>
                    <a:pt x="1068" y="0"/>
                    <a:pt x="1065" y="0"/>
                  </a:cubicBezTo>
                  <a:cubicBezTo>
                    <a:pt x="480" y="0"/>
                    <a:pt x="0" y="480"/>
                    <a:pt x="0" y="1065"/>
                  </a:cubicBezTo>
                  <a:cubicBezTo>
                    <a:pt x="0" y="1707"/>
                    <a:pt x="526" y="2131"/>
                    <a:pt x="1073" y="2131"/>
                  </a:cubicBezTo>
                  <a:cubicBezTo>
                    <a:pt x="1336" y="2131"/>
                    <a:pt x="1604" y="2032"/>
                    <a:pt x="1821" y="1813"/>
                  </a:cubicBezTo>
                  <a:cubicBezTo>
                    <a:pt x="2493" y="1149"/>
                    <a:pt x="2020"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16"/>
            <p:cNvSpPr/>
            <p:nvPr/>
          </p:nvSpPr>
          <p:spPr>
            <a:xfrm>
              <a:off x="2675925" y="3856775"/>
              <a:ext cx="62225" cy="53300"/>
            </a:xfrm>
            <a:custGeom>
              <a:rect b="b" l="l" r="r" t="t"/>
              <a:pathLst>
                <a:path extrusionOk="0" h="2132" w="2489">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16"/>
            <p:cNvSpPr/>
            <p:nvPr/>
          </p:nvSpPr>
          <p:spPr>
            <a:xfrm>
              <a:off x="2675725" y="3780375"/>
              <a:ext cx="62425" cy="53475"/>
            </a:xfrm>
            <a:custGeom>
              <a:rect b="b" l="l" r="r" t="t"/>
              <a:pathLst>
                <a:path extrusionOk="0" h="2139" w="2497">
                  <a:moveTo>
                    <a:pt x="1074" y="0"/>
                  </a:moveTo>
                  <a:cubicBezTo>
                    <a:pt x="480" y="0"/>
                    <a:pt x="1" y="480"/>
                    <a:pt x="9" y="1073"/>
                  </a:cubicBezTo>
                  <a:cubicBezTo>
                    <a:pt x="9" y="1715"/>
                    <a:pt x="535" y="2139"/>
                    <a:pt x="1081" y="2139"/>
                  </a:cubicBezTo>
                  <a:cubicBezTo>
                    <a:pt x="1345" y="2139"/>
                    <a:pt x="1613" y="2040"/>
                    <a:pt x="1830" y="1821"/>
                  </a:cubicBezTo>
                  <a:cubicBezTo>
                    <a:pt x="2496" y="1146"/>
                    <a:pt x="2025"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16"/>
            <p:cNvSpPr/>
            <p:nvPr/>
          </p:nvSpPr>
          <p:spPr>
            <a:xfrm>
              <a:off x="2675925" y="3704150"/>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16"/>
            <p:cNvSpPr/>
            <p:nvPr/>
          </p:nvSpPr>
          <p:spPr>
            <a:xfrm>
              <a:off x="2675925" y="3627950"/>
              <a:ext cx="62225" cy="53425"/>
            </a:xfrm>
            <a:custGeom>
              <a:rect b="b" l="l" r="r" t="t"/>
              <a:pathLst>
                <a:path extrusionOk="0" h="2137" w="2489">
                  <a:moveTo>
                    <a:pt x="1066" y="0"/>
                  </a:moveTo>
                  <a:cubicBezTo>
                    <a:pt x="472"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16"/>
            <p:cNvSpPr/>
            <p:nvPr/>
          </p:nvSpPr>
          <p:spPr>
            <a:xfrm>
              <a:off x="2675925" y="3551925"/>
              <a:ext cx="62225" cy="53300"/>
            </a:xfrm>
            <a:custGeom>
              <a:rect b="b" l="l" r="r" t="t"/>
              <a:pathLst>
                <a:path extrusionOk="0" h="2132" w="2489">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16"/>
            <p:cNvSpPr/>
            <p:nvPr/>
          </p:nvSpPr>
          <p:spPr>
            <a:xfrm>
              <a:off x="2675925" y="3475725"/>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7"/>
                    <a:pt x="1814"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16"/>
            <p:cNvSpPr/>
            <p:nvPr/>
          </p:nvSpPr>
          <p:spPr>
            <a:xfrm>
              <a:off x="2599725" y="3856775"/>
              <a:ext cx="62200" cy="53300"/>
            </a:xfrm>
            <a:custGeom>
              <a:rect b="b" l="l" r="r" t="t"/>
              <a:pathLst>
                <a:path extrusionOk="0" h="2132" w="2488">
                  <a:moveTo>
                    <a:pt x="1065" y="1"/>
                  </a:moveTo>
                  <a:cubicBezTo>
                    <a:pt x="472" y="1"/>
                    <a:pt x="0" y="480"/>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16"/>
            <p:cNvSpPr/>
            <p:nvPr/>
          </p:nvSpPr>
          <p:spPr>
            <a:xfrm>
              <a:off x="2599725" y="3780375"/>
              <a:ext cx="62400" cy="53475"/>
            </a:xfrm>
            <a:custGeom>
              <a:rect b="b" l="l" r="r" t="t"/>
              <a:pathLst>
                <a:path extrusionOk="0" h="2139" w="2496">
                  <a:moveTo>
                    <a:pt x="1065" y="0"/>
                  </a:moveTo>
                  <a:cubicBezTo>
                    <a:pt x="472" y="0"/>
                    <a:pt x="0" y="480"/>
                    <a:pt x="0" y="1073"/>
                  </a:cubicBezTo>
                  <a:cubicBezTo>
                    <a:pt x="0" y="1715"/>
                    <a:pt x="526" y="2139"/>
                    <a:pt x="1073" y="2139"/>
                  </a:cubicBezTo>
                  <a:cubicBezTo>
                    <a:pt x="1336" y="2139"/>
                    <a:pt x="1604" y="2040"/>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16"/>
            <p:cNvSpPr/>
            <p:nvPr/>
          </p:nvSpPr>
          <p:spPr>
            <a:xfrm>
              <a:off x="2599725" y="3704150"/>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16"/>
            <p:cNvSpPr/>
            <p:nvPr/>
          </p:nvSpPr>
          <p:spPr>
            <a:xfrm>
              <a:off x="2599725" y="3627950"/>
              <a:ext cx="62200" cy="53425"/>
            </a:xfrm>
            <a:custGeom>
              <a:rect b="b" l="l" r="r" t="t"/>
              <a:pathLst>
                <a:path extrusionOk="0" h="2137" w="2488">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16"/>
            <p:cNvSpPr/>
            <p:nvPr/>
          </p:nvSpPr>
          <p:spPr>
            <a:xfrm>
              <a:off x="2599725" y="3551925"/>
              <a:ext cx="62200" cy="53300"/>
            </a:xfrm>
            <a:custGeom>
              <a:rect b="b" l="l" r="r" t="t"/>
              <a:pathLst>
                <a:path extrusionOk="0" h="2132" w="2488">
                  <a:moveTo>
                    <a:pt x="1065" y="1"/>
                  </a:moveTo>
                  <a:cubicBezTo>
                    <a:pt x="472" y="1"/>
                    <a:pt x="0" y="480"/>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16"/>
            <p:cNvSpPr/>
            <p:nvPr/>
          </p:nvSpPr>
          <p:spPr>
            <a:xfrm>
              <a:off x="2599725" y="3475725"/>
              <a:ext cx="62200" cy="53350"/>
            </a:xfrm>
            <a:custGeom>
              <a:rect b="b" l="l" r="r" t="t"/>
              <a:pathLst>
                <a:path extrusionOk="0" h="2134" w="2488">
                  <a:moveTo>
                    <a:pt x="1065" y="0"/>
                  </a:moveTo>
                  <a:cubicBezTo>
                    <a:pt x="472" y="0"/>
                    <a:pt x="0" y="480"/>
                    <a:pt x="0" y="1065"/>
                  </a:cubicBezTo>
                  <a:cubicBezTo>
                    <a:pt x="0" y="1709"/>
                    <a:pt x="525" y="2133"/>
                    <a:pt x="1074" y="2133"/>
                  </a:cubicBezTo>
                  <a:cubicBezTo>
                    <a:pt x="1336" y="2133"/>
                    <a:pt x="1603" y="2037"/>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16"/>
            <p:cNvSpPr/>
            <p:nvPr/>
          </p:nvSpPr>
          <p:spPr>
            <a:xfrm>
              <a:off x="2523500" y="3932800"/>
              <a:ext cx="62225" cy="53475"/>
            </a:xfrm>
            <a:custGeom>
              <a:rect b="b" l="l" r="r" t="t"/>
              <a:pathLst>
                <a:path extrusionOk="0" h="2139" w="2489">
                  <a:moveTo>
                    <a:pt x="1066" y="0"/>
                  </a:moveTo>
                  <a:cubicBezTo>
                    <a:pt x="480" y="0"/>
                    <a:pt x="1" y="480"/>
                    <a:pt x="1" y="1073"/>
                  </a:cubicBezTo>
                  <a:cubicBezTo>
                    <a:pt x="6" y="1715"/>
                    <a:pt x="530" y="2139"/>
                    <a:pt x="1075" y="2139"/>
                  </a:cubicBezTo>
                  <a:cubicBezTo>
                    <a:pt x="1338" y="2139"/>
                    <a:pt x="1605" y="2041"/>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16"/>
            <p:cNvSpPr/>
            <p:nvPr/>
          </p:nvSpPr>
          <p:spPr>
            <a:xfrm>
              <a:off x="2523500" y="3856775"/>
              <a:ext cx="62225" cy="53300"/>
            </a:xfrm>
            <a:custGeom>
              <a:rect b="b" l="l" r="r" t="t"/>
              <a:pathLst>
                <a:path extrusionOk="0" h="2132" w="2489">
                  <a:moveTo>
                    <a:pt x="1066" y="1"/>
                  </a:moveTo>
                  <a:cubicBezTo>
                    <a:pt x="480" y="1"/>
                    <a:pt x="1" y="480"/>
                    <a:pt x="1" y="1066"/>
                  </a:cubicBezTo>
                  <a:cubicBezTo>
                    <a:pt x="1" y="1708"/>
                    <a:pt x="527" y="2131"/>
                    <a:pt x="1073" y="2131"/>
                  </a:cubicBezTo>
                  <a:cubicBezTo>
                    <a:pt x="1337" y="2131"/>
                    <a:pt x="1605" y="2033"/>
                    <a:pt x="1822" y="1814"/>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16"/>
            <p:cNvSpPr/>
            <p:nvPr/>
          </p:nvSpPr>
          <p:spPr>
            <a:xfrm>
              <a:off x="2523500" y="3780375"/>
              <a:ext cx="62425" cy="53475"/>
            </a:xfrm>
            <a:custGeom>
              <a:rect b="b" l="l" r="r" t="t"/>
              <a:pathLst>
                <a:path extrusionOk="0" h="2139" w="2497">
                  <a:moveTo>
                    <a:pt x="1066" y="0"/>
                  </a:moveTo>
                  <a:cubicBezTo>
                    <a:pt x="480" y="0"/>
                    <a:pt x="1" y="480"/>
                    <a:pt x="1" y="1073"/>
                  </a:cubicBezTo>
                  <a:cubicBezTo>
                    <a:pt x="6" y="1715"/>
                    <a:pt x="530" y="2139"/>
                    <a:pt x="1078" y="2139"/>
                  </a:cubicBezTo>
                  <a:cubicBezTo>
                    <a:pt x="1341" y="2139"/>
                    <a:pt x="1610" y="2040"/>
                    <a:pt x="1830" y="1821"/>
                  </a:cubicBezTo>
                  <a:cubicBezTo>
                    <a:pt x="2496"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16"/>
            <p:cNvSpPr/>
            <p:nvPr/>
          </p:nvSpPr>
          <p:spPr>
            <a:xfrm>
              <a:off x="2523500" y="3704150"/>
              <a:ext cx="62225" cy="53450"/>
            </a:xfrm>
            <a:custGeom>
              <a:rect b="b" l="l" r="r" t="t"/>
              <a:pathLst>
                <a:path extrusionOk="0" h="2138" w="2489">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16"/>
            <p:cNvSpPr/>
            <p:nvPr/>
          </p:nvSpPr>
          <p:spPr>
            <a:xfrm>
              <a:off x="2523500" y="3627950"/>
              <a:ext cx="62225" cy="53475"/>
            </a:xfrm>
            <a:custGeom>
              <a:rect b="b" l="l" r="r" t="t"/>
              <a:pathLst>
                <a:path extrusionOk="0" h="2139" w="2489">
                  <a:moveTo>
                    <a:pt x="1066" y="0"/>
                  </a:moveTo>
                  <a:cubicBezTo>
                    <a:pt x="480" y="8"/>
                    <a:pt x="1" y="488"/>
                    <a:pt x="1" y="1073"/>
                  </a:cubicBezTo>
                  <a:cubicBezTo>
                    <a:pt x="1" y="1715"/>
                    <a:pt x="527" y="2139"/>
                    <a:pt x="1073" y="2139"/>
                  </a:cubicBezTo>
                  <a:cubicBezTo>
                    <a:pt x="1337" y="2139"/>
                    <a:pt x="1605" y="2040"/>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16"/>
            <p:cNvSpPr/>
            <p:nvPr/>
          </p:nvSpPr>
          <p:spPr>
            <a:xfrm>
              <a:off x="2523500" y="3551925"/>
              <a:ext cx="62225" cy="53300"/>
            </a:xfrm>
            <a:custGeom>
              <a:rect b="b" l="l" r="r" t="t"/>
              <a:pathLst>
                <a:path extrusionOk="0" h="2132" w="2489">
                  <a:moveTo>
                    <a:pt x="1066" y="1"/>
                  </a:moveTo>
                  <a:cubicBezTo>
                    <a:pt x="480" y="1"/>
                    <a:pt x="1" y="480"/>
                    <a:pt x="1" y="1066"/>
                  </a:cubicBezTo>
                  <a:cubicBezTo>
                    <a:pt x="1" y="1708"/>
                    <a:pt x="527" y="2131"/>
                    <a:pt x="1073" y="2131"/>
                  </a:cubicBezTo>
                  <a:cubicBezTo>
                    <a:pt x="1337" y="2131"/>
                    <a:pt x="1605" y="2033"/>
                    <a:pt x="1822" y="1814"/>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16"/>
            <p:cNvSpPr/>
            <p:nvPr/>
          </p:nvSpPr>
          <p:spPr>
            <a:xfrm>
              <a:off x="2523500" y="3475725"/>
              <a:ext cx="62225" cy="53350"/>
            </a:xfrm>
            <a:custGeom>
              <a:rect b="b" l="l" r="r" t="t"/>
              <a:pathLst>
                <a:path extrusionOk="0" h="2134" w="2489">
                  <a:moveTo>
                    <a:pt x="1066" y="0"/>
                  </a:moveTo>
                  <a:cubicBezTo>
                    <a:pt x="480" y="0"/>
                    <a:pt x="1" y="480"/>
                    <a:pt x="1" y="1065"/>
                  </a:cubicBezTo>
                  <a:cubicBezTo>
                    <a:pt x="1" y="1709"/>
                    <a:pt x="526" y="2133"/>
                    <a:pt x="1075" y="2133"/>
                  </a:cubicBezTo>
                  <a:cubicBezTo>
                    <a:pt x="1336" y="2133"/>
                    <a:pt x="1604" y="2037"/>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16"/>
            <p:cNvSpPr/>
            <p:nvPr/>
          </p:nvSpPr>
          <p:spPr>
            <a:xfrm>
              <a:off x="2523500" y="3399500"/>
              <a:ext cx="62225" cy="53350"/>
            </a:xfrm>
            <a:custGeom>
              <a:rect b="b" l="l" r="r" t="t"/>
              <a:pathLst>
                <a:path extrusionOk="0" h="2134" w="2489">
                  <a:moveTo>
                    <a:pt x="1066" y="1"/>
                  </a:moveTo>
                  <a:cubicBezTo>
                    <a:pt x="480" y="1"/>
                    <a:pt x="1" y="480"/>
                    <a:pt x="1" y="1066"/>
                  </a:cubicBezTo>
                  <a:cubicBezTo>
                    <a:pt x="1" y="1709"/>
                    <a:pt x="526" y="2134"/>
                    <a:pt x="1075" y="2134"/>
                  </a:cubicBezTo>
                  <a:cubicBezTo>
                    <a:pt x="1336" y="2134"/>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16"/>
            <p:cNvSpPr/>
            <p:nvPr/>
          </p:nvSpPr>
          <p:spPr>
            <a:xfrm>
              <a:off x="2447300" y="4085225"/>
              <a:ext cx="62400" cy="53350"/>
            </a:xfrm>
            <a:custGeom>
              <a:rect b="b" l="l" r="r" t="t"/>
              <a:pathLst>
                <a:path extrusionOk="0" h="2134" w="2496">
                  <a:moveTo>
                    <a:pt x="1065" y="0"/>
                  </a:moveTo>
                  <a:cubicBezTo>
                    <a:pt x="480" y="0"/>
                    <a:pt x="8" y="480"/>
                    <a:pt x="0" y="1065"/>
                  </a:cubicBezTo>
                  <a:cubicBezTo>
                    <a:pt x="0" y="1709"/>
                    <a:pt x="525" y="2133"/>
                    <a:pt x="1074" y="2133"/>
                  </a:cubicBezTo>
                  <a:cubicBezTo>
                    <a:pt x="1336" y="2133"/>
                    <a:pt x="1603" y="2037"/>
                    <a:pt x="1821" y="1821"/>
                  </a:cubicBezTo>
                  <a:cubicBezTo>
                    <a:pt x="2496" y="1147"/>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16"/>
            <p:cNvSpPr/>
            <p:nvPr/>
          </p:nvSpPr>
          <p:spPr>
            <a:xfrm>
              <a:off x="2447300" y="4009000"/>
              <a:ext cx="62400" cy="53350"/>
            </a:xfrm>
            <a:custGeom>
              <a:rect b="b" l="l" r="r" t="t"/>
              <a:pathLst>
                <a:path extrusionOk="0" h="2134" w="2496">
                  <a:moveTo>
                    <a:pt x="1065" y="1"/>
                  </a:moveTo>
                  <a:cubicBezTo>
                    <a:pt x="480" y="1"/>
                    <a:pt x="0" y="480"/>
                    <a:pt x="0" y="1066"/>
                  </a:cubicBezTo>
                  <a:cubicBezTo>
                    <a:pt x="0" y="1710"/>
                    <a:pt x="529" y="2134"/>
                    <a:pt x="1078" y="2134"/>
                  </a:cubicBezTo>
                  <a:cubicBezTo>
                    <a:pt x="1339" y="2134"/>
                    <a:pt x="1606"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16"/>
            <p:cNvSpPr/>
            <p:nvPr/>
          </p:nvSpPr>
          <p:spPr>
            <a:xfrm>
              <a:off x="2447300" y="3932800"/>
              <a:ext cx="62200" cy="53475"/>
            </a:xfrm>
            <a:custGeom>
              <a:rect b="b" l="l" r="r" t="t"/>
              <a:pathLst>
                <a:path extrusionOk="0" h="2139" w="2488">
                  <a:moveTo>
                    <a:pt x="1065" y="0"/>
                  </a:moveTo>
                  <a:cubicBezTo>
                    <a:pt x="480" y="0"/>
                    <a:pt x="0" y="480"/>
                    <a:pt x="0" y="1073"/>
                  </a:cubicBezTo>
                  <a:cubicBezTo>
                    <a:pt x="6" y="1715"/>
                    <a:pt x="530" y="2139"/>
                    <a:pt x="1075" y="2139"/>
                  </a:cubicBezTo>
                  <a:cubicBezTo>
                    <a:pt x="1337" y="2139"/>
                    <a:pt x="1604" y="2041"/>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16"/>
            <p:cNvSpPr/>
            <p:nvPr/>
          </p:nvSpPr>
          <p:spPr>
            <a:xfrm>
              <a:off x="2447300" y="3856775"/>
              <a:ext cx="62200" cy="53300"/>
            </a:xfrm>
            <a:custGeom>
              <a:rect b="b" l="l" r="r" t="t"/>
              <a:pathLst>
                <a:path extrusionOk="0" h="2132" w="2488">
                  <a:moveTo>
                    <a:pt x="1065" y="1"/>
                  </a:moveTo>
                  <a:cubicBezTo>
                    <a:pt x="480" y="1"/>
                    <a:pt x="0" y="480"/>
                    <a:pt x="0" y="1066"/>
                  </a:cubicBezTo>
                  <a:cubicBezTo>
                    <a:pt x="0" y="1708"/>
                    <a:pt x="526" y="2131"/>
                    <a:pt x="1073" y="2131"/>
                  </a:cubicBezTo>
                  <a:cubicBezTo>
                    <a:pt x="1336" y="2131"/>
                    <a:pt x="1604" y="2033"/>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16"/>
            <p:cNvSpPr/>
            <p:nvPr/>
          </p:nvSpPr>
          <p:spPr>
            <a:xfrm>
              <a:off x="2447300" y="3780375"/>
              <a:ext cx="62400" cy="53475"/>
            </a:xfrm>
            <a:custGeom>
              <a:rect b="b" l="l" r="r" t="t"/>
              <a:pathLst>
                <a:path extrusionOk="0" h="2139" w="2496">
                  <a:moveTo>
                    <a:pt x="1065" y="0"/>
                  </a:moveTo>
                  <a:cubicBezTo>
                    <a:pt x="480" y="0"/>
                    <a:pt x="0" y="480"/>
                    <a:pt x="0" y="1073"/>
                  </a:cubicBezTo>
                  <a:cubicBezTo>
                    <a:pt x="6" y="1715"/>
                    <a:pt x="530" y="2139"/>
                    <a:pt x="1077" y="2139"/>
                  </a:cubicBezTo>
                  <a:cubicBezTo>
                    <a:pt x="1341" y="2139"/>
                    <a:pt x="1610" y="2040"/>
                    <a:pt x="1829"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16"/>
            <p:cNvSpPr/>
            <p:nvPr/>
          </p:nvSpPr>
          <p:spPr>
            <a:xfrm>
              <a:off x="2447300" y="3704150"/>
              <a:ext cx="62400" cy="53450"/>
            </a:xfrm>
            <a:custGeom>
              <a:rect b="b" l="l" r="r" t="t"/>
              <a:pathLst>
                <a:path extrusionOk="0" h="2138" w="2496">
                  <a:moveTo>
                    <a:pt x="1065" y="1"/>
                  </a:moveTo>
                  <a:cubicBezTo>
                    <a:pt x="480" y="1"/>
                    <a:pt x="8"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16"/>
            <p:cNvSpPr/>
            <p:nvPr/>
          </p:nvSpPr>
          <p:spPr>
            <a:xfrm>
              <a:off x="2447300" y="3627950"/>
              <a:ext cx="62400" cy="53425"/>
            </a:xfrm>
            <a:custGeom>
              <a:rect b="b" l="l" r="r" t="t"/>
              <a:pathLst>
                <a:path extrusionOk="0" h="2137" w="2496">
                  <a:moveTo>
                    <a:pt x="1065" y="0"/>
                  </a:moveTo>
                  <a:cubicBezTo>
                    <a:pt x="480" y="8"/>
                    <a:pt x="0" y="480"/>
                    <a:pt x="0" y="1073"/>
                  </a:cubicBezTo>
                  <a:cubicBezTo>
                    <a:pt x="0" y="1711"/>
                    <a:pt x="528" y="2137"/>
                    <a:pt x="1076" y="2137"/>
                  </a:cubicBezTo>
                  <a:cubicBezTo>
                    <a:pt x="1339" y="2137"/>
                    <a:pt x="1605" y="2039"/>
                    <a:pt x="1821" y="1821"/>
                  </a:cubicBezTo>
                  <a:cubicBezTo>
                    <a:pt x="2496"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16"/>
            <p:cNvSpPr/>
            <p:nvPr/>
          </p:nvSpPr>
          <p:spPr>
            <a:xfrm>
              <a:off x="2447300" y="3551925"/>
              <a:ext cx="62200" cy="53300"/>
            </a:xfrm>
            <a:custGeom>
              <a:rect b="b" l="l" r="r" t="t"/>
              <a:pathLst>
                <a:path extrusionOk="0" h="2132" w="2488">
                  <a:moveTo>
                    <a:pt x="1065" y="1"/>
                  </a:moveTo>
                  <a:cubicBezTo>
                    <a:pt x="480" y="1"/>
                    <a:pt x="0" y="480"/>
                    <a:pt x="0" y="1066"/>
                  </a:cubicBezTo>
                  <a:cubicBezTo>
                    <a:pt x="0" y="1708"/>
                    <a:pt x="526" y="2131"/>
                    <a:pt x="1073" y="2131"/>
                  </a:cubicBezTo>
                  <a:cubicBezTo>
                    <a:pt x="1336" y="2131"/>
                    <a:pt x="1604" y="2033"/>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16"/>
            <p:cNvSpPr/>
            <p:nvPr/>
          </p:nvSpPr>
          <p:spPr>
            <a:xfrm>
              <a:off x="2447300" y="3475725"/>
              <a:ext cx="62400" cy="53350"/>
            </a:xfrm>
            <a:custGeom>
              <a:rect b="b" l="l" r="r" t="t"/>
              <a:pathLst>
                <a:path extrusionOk="0" h="2134" w="2496">
                  <a:moveTo>
                    <a:pt x="1065" y="0"/>
                  </a:moveTo>
                  <a:cubicBezTo>
                    <a:pt x="480" y="0"/>
                    <a:pt x="0" y="480"/>
                    <a:pt x="0" y="1065"/>
                  </a:cubicBezTo>
                  <a:cubicBezTo>
                    <a:pt x="0" y="1709"/>
                    <a:pt x="525" y="2133"/>
                    <a:pt x="1074" y="2133"/>
                  </a:cubicBezTo>
                  <a:cubicBezTo>
                    <a:pt x="1336" y="2133"/>
                    <a:pt x="1603" y="2037"/>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16"/>
            <p:cNvSpPr/>
            <p:nvPr/>
          </p:nvSpPr>
          <p:spPr>
            <a:xfrm>
              <a:off x="2447300" y="3399500"/>
              <a:ext cx="62400" cy="53350"/>
            </a:xfrm>
            <a:custGeom>
              <a:rect b="b" l="l" r="r" t="t"/>
              <a:pathLst>
                <a:path extrusionOk="0" h="2134" w="2496">
                  <a:moveTo>
                    <a:pt x="1065" y="1"/>
                  </a:moveTo>
                  <a:cubicBezTo>
                    <a:pt x="480" y="1"/>
                    <a:pt x="0" y="480"/>
                    <a:pt x="0" y="1066"/>
                  </a:cubicBezTo>
                  <a:cubicBezTo>
                    <a:pt x="0" y="1709"/>
                    <a:pt x="525" y="2134"/>
                    <a:pt x="1074" y="2134"/>
                  </a:cubicBezTo>
                  <a:cubicBezTo>
                    <a:pt x="1336" y="2134"/>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16"/>
            <p:cNvSpPr/>
            <p:nvPr/>
          </p:nvSpPr>
          <p:spPr>
            <a:xfrm>
              <a:off x="2447300" y="3323300"/>
              <a:ext cx="62400" cy="53425"/>
            </a:xfrm>
            <a:custGeom>
              <a:rect b="b" l="l" r="r" t="t"/>
              <a:pathLst>
                <a:path extrusionOk="0" h="2137" w="2496">
                  <a:moveTo>
                    <a:pt x="1065" y="0"/>
                  </a:moveTo>
                  <a:cubicBezTo>
                    <a:pt x="480" y="0"/>
                    <a:pt x="8" y="480"/>
                    <a:pt x="0" y="1065"/>
                  </a:cubicBezTo>
                  <a:cubicBezTo>
                    <a:pt x="0" y="1709"/>
                    <a:pt x="525" y="2137"/>
                    <a:pt x="1074" y="2137"/>
                  </a:cubicBezTo>
                  <a:cubicBezTo>
                    <a:pt x="1336" y="2137"/>
                    <a:pt x="1603" y="2039"/>
                    <a:pt x="1821" y="1821"/>
                  </a:cubicBezTo>
                  <a:cubicBezTo>
                    <a:pt x="2496"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16"/>
            <p:cNvSpPr/>
            <p:nvPr/>
          </p:nvSpPr>
          <p:spPr>
            <a:xfrm>
              <a:off x="2371275" y="4237450"/>
              <a:ext cx="62225" cy="53425"/>
            </a:xfrm>
            <a:custGeom>
              <a:rect b="b" l="l" r="r" t="t"/>
              <a:pathLst>
                <a:path extrusionOk="0" h="2137" w="2489">
                  <a:moveTo>
                    <a:pt x="1066" y="0"/>
                  </a:moveTo>
                  <a:cubicBezTo>
                    <a:pt x="472" y="8"/>
                    <a:pt x="1" y="480"/>
                    <a:pt x="1" y="1073"/>
                  </a:cubicBezTo>
                  <a:cubicBezTo>
                    <a:pt x="1" y="1711"/>
                    <a:pt x="525" y="2137"/>
                    <a:pt x="1071" y="2137"/>
                  </a:cubicBezTo>
                  <a:cubicBezTo>
                    <a:pt x="1332" y="2137"/>
                    <a:pt x="1598" y="2040"/>
                    <a:pt x="1814" y="1821"/>
                  </a:cubicBezTo>
                  <a:cubicBezTo>
                    <a:pt x="2488" y="1155"/>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16"/>
            <p:cNvSpPr/>
            <p:nvPr/>
          </p:nvSpPr>
          <p:spPr>
            <a:xfrm>
              <a:off x="2371275" y="4161425"/>
              <a:ext cx="62225" cy="53300"/>
            </a:xfrm>
            <a:custGeom>
              <a:rect b="b" l="l" r="r" t="t"/>
              <a:pathLst>
                <a:path extrusionOk="0" h="2132" w="2489">
                  <a:moveTo>
                    <a:pt x="1066" y="1"/>
                  </a:moveTo>
                  <a:cubicBezTo>
                    <a:pt x="472" y="1"/>
                    <a:pt x="1" y="472"/>
                    <a:pt x="1" y="1066"/>
                  </a:cubicBezTo>
                  <a:cubicBezTo>
                    <a:pt x="1" y="1708"/>
                    <a:pt x="523" y="2131"/>
                    <a:pt x="1067" y="2131"/>
                  </a:cubicBezTo>
                  <a:cubicBezTo>
                    <a:pt x="1329" y="2131"/>
                    <a:pt x="1597" y="2033"/>
                    <a:pt x="1814" y="1814"/>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16"/>
            <p:cNvSpPr/>
            <p:nvPr/>
          </p:nvSpPr>
          <p:spPr>
            <a:xfrm>
              <a:off x="2371275" y="4085225"/>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7"/>
                    <a:pt x="1814" y="1821"/>
                  </a:cubicBezTo>
                  <a:cubicBezTo>
                    <a:pt x="2488" y="1147"/>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16"/>
            <p:cNvSpPr/>
            <p:nvPr/>
          </p:nvSpPr>
          <p:spPr>
            <a:xfrm>
              <a:off x="2371275" y="4009000"/>
              <a:ext cx="62225" cy="53350"/>
            </a:xfrm>
            <a:custGeom>
              <a:rect b="b" l="l" r="r" t="t"/>
              <a:pathLst>
                <a:path extrusionOk="0" h="2134" w="2489">
                  <a:moveTo>
                    <a:pt x="1066" y="1"/>
                  </a:moveTo>
                  <a:cubicBezTo>
                    <a:pt x="472" y="1"/>
                    <a:pt x="1" y="480"/>
                    <a:pt x="1" y="1066"/>
                  </a:cubicBezTo>
                  <a:cubicBezTo>
                    <a:pt x="1" y="1710"/>
                    <a:pt x="526" y="2134"/>
                    <a:pt x="1072" y="2134"/>
                  </a:cubicBezTo>
                  <a:cubicBezTo>
                    <a:pt x="1333" y="2134"/>
                    <a:pt x="1598" y="2037"/>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16"/>
            <p:cNvSpPr/>
            <p:nvPr/>
          </p:nvSpPr>
          <p:spPr>
            <a:xfrm>
              <a:off x="2371075" y="3932800"/>
              <a:ext cx="62425" cy="53475"/>
            </a:xfrm>
            <a:custGeom>
              <a:rect b="b" l="l" r="r" t="t"/>
              <a:pathLst>
                <a:path extrusionOk="0" h="2139" w="2497">
                  <a:moveTo>
                    <a:pt x="1074" y="0"/>
                  </a:moveTo>
                  <a:cubicBezTo>
                    <a:pt x="480" y="0"/>
                    <a:pt x="1" y="480"/>
                    <a:pt x="1" y="1073"/>
                  </a:cubicBezTo>
                  <a:cubicBezTo>
                    <a:pt x="6" y="1715"/>
                    <a:pt x="530" y="2139"/>
                    <a:pt x="1075" y="2139"/>
                  </a:cubicBezTo>
                  <a:cubicBezTo>
                    <a:pt x="1337" y="2139"/>
                    <a:pt x="1605" y="2041"/>
                    <a:pt x="1822"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16"/>
            <p:cNvSpPr/>
            <p:nvPr/>
          </p:nvSpPr>
          <p:spPr>
            <a:xfrm>
              <a:off x="2371075" y="3856775"/>
              <a:ext cx="62425" cy="53300"/>
            </a:xfrm>
            <a:custGeom>
              <a:rect b="b" l="l" r="r" t="t"/>
              <a:pathLst>
                <a:path extrusionOk="0" h="2132" w="2497">
                  <a:moveTo>
                    <a:pt x="1074" y="1"/>
                  </a:moveTo>
                  <a:cubicBezTo>
                    <a:pt x="480" y="1"/>
                    <a:pt x="1" y="480"/>
                    <a:pt x="1" y="1066"/>
                  </a:cubicBezTo>
                  <a:cubicBezTo>
                    <a:pt x="6" y="1708"/>
                    <a:pt x="530" y="2131"/>
                    <a:pt x="1075" y="2131"/>
                  </a:cubicBezTo>
                  <a:cubicBezTo>
                    <a:pt x="1337" y="2131"/>
                    <a:pt x="1605" y="2033"/>
                    <a:pt x="1822" y="1814"/>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16"/>
            <p:cNvSpPr/>
            <p:nvPr/>
          </p:nvSpPr>
          <p:spPr>
            <a:xfrm>
              <a:off x="2371075" y="3780375"/>
              <a:ext cx="62425" cy="53475"/>
            </a:xfrm>
            <a:custGeom>
              <a:rect b="b" l="l" r="r" t="t"/>
              <a:pathLst>
                <a:path extrusionOk="0" h="2139" w="2497">
                  <a:moveTo>
                    <a:pt x="1074" y="0"/>
                  </a:moveTo>
                  <a:cubicBezTo>
                    <a:pt x="480" y="0"/>
                    <a:pt x="1" y="480"/>
                    <a:pt x="1" y="1073"/>
                  </a:cubicBezTo>
                  <a:cubicBezTo>
                    <a:pt x="6" y="1715"/>
                    <a:pt x="530" y="2139"/>
                    <a:pt x="1078" y="2139"/>
                  </a:cubicBezTo>
                  <a:cubicBezTo>
                    <a:pt x="1341" y="2139"/>
                    <a:pt x="1610" y="2040"/>
                    <a:pt x="1830" y="1821"/>
                  </a:cubicBezTo>
                  <a:cubicBezTo>
                    <a:pt x="2496" y="1146"/>
                    <a:pt x="2025"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16"/>
            <p:cNvSpPr/>
            <p:nvPr/>
          </p:nvSpPr>
          <p:spPr>
            <a:xfrm>
              <a:off x="2371275" y="3704150"/>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16"/>
            <p:cNvSpPr/>
            <p:nvPr/>
          </p:nvSpPr>
          <p:spPr>
            <a:xfrm>
              <a:off x="2371275" y="3627950"/>
              <a:ext cx="62225" cy="53425"/>
            </a:xfrm>
            <a:custGeom>
              <a:rect b="b" l="l" r="r" t="t"/>
              <a:pathLst>
                <a:path extrusionOk="0" h="2137" w="2489">
                  <a:moveTo>
                    <a:pt x="1066" y="0"/>
                  </a:moveTo>
                  <a:cubicBezTo>
                    <a:pt x="472" y="8"/>
                    <a:pt x="1" y="480"/>
                    <a:pt x="1" y="1073"/>
                  </a:cubicBezTo>
                  <a:cubicBezTo>
                    <a:pt x="1" y="1711"/>
                    <a:pt x="525" y="2137"/>
                    <a:pt x="1071" y="2137"/>
                  </a:cubicBezTo>
                  <a:cubicBezTo>
                    <a:pt x="1332" y="2137"/>
                    <a:pt x="1598" y="2039"/>
                    <a:pt x="1814" y="1821"/>
                  </a:cubicBezTo>
                  <a:cubicBezTo>
                    <a:pt x="2488" y="1154"/>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16"/>
            <p:cNvSpPr/>
            <p:nvPr/>
          </p:nvSpPr>
          <p:spPr>
            <a:xfrm>
              <a:off x="2371075" y="3551925"/>
              <a:ext cx="62425" cy="53300"/>
            </a:xfrm>
            <a:custGeom>
              <a:rect b="b" l="l" r="r" t="t"/>
              <a:pathLst>
                <a:path extrusionOk="0" h="2132" w="2497">
                  <a:moveTo>
                    <a:pt x="1074" y="1"/>
                  </a:moveTo>
                  <a:cubicBezTo>
                    <a:pt x="480" y="1"/>
                    <a:pt x="1" y="480"/>
                    <a:pt x="1" y="1066"/>
                  </a:cubicBezTo>
                  <a:cubicBezTo>
                    <a:pt x="6" y="1708"/>
                    <a:pt x="530" y="2131"/>
                    <a:pt x="1075" y="2131"/>
                  </a:cubicBezTo>
                  <a:cubicBezTo>
                    <a:pt x="1337" y="2131"/>
                    <a:pt x="1605" y="2033"/>
                    <a:pt x="1822" y="1814"/>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16"/>
            <p:cNvSpPr/>
            <p:nvPr/>
          </p:nvSpPr>
          <p:spPr>
            <a:xfrm>
              <a:off x="2371075" y="3475725"/>
              <a:ext cx="62425" cy="53350"/>
            </a:xfrm>
            <a:custGeom>
              <a:rect b="b" l="l" r="r" t="t"/>
              <a:pathLst>
                <a:path extrusionOk="0" h="2134" w="2497">
                  <a:moveTo>
                    <a:pt x="1074" y="0"/>
                  </a:moveTo>
                  <a:cubicBezTo>
                    <a:pt x="480" y="0"/>
                    <a:pt x="9" y="480"/>
                    <a:pt x="1" y="1065"/>
                  </a:cubicBezTo>
                  <a:cubicBezTo>
                    <a:pt x="1" y="1709"/>
                    <a:pt x="530" y="2133"/>
                    <a:pt x="1078" y="2133"/>
                  </a:cubicBezTo>
                  <a:cubicBezTo>
                    <a:pt x="1340" y="2133"/>
                    <a:pt x="1606" y="2037"/>
                    <a:pt x="1822"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16"/>
            <p:cNvSpPr/>
            <p:nvPr/>
          </p:nvSpPr>
          <p:spPr>
            <a:xfrm>
              <a:off x="2371075" y="3399500"/>
              <a:ext cx="62425" cy="53350"/>
            </a:xfrm>
            <a:custGeom>
              <a:rect b="b" l="l" r="r" t="t"/>
              <a:pathLst>
                <a:path extrusionOk="0" h="2134" w="2497">
                  <a:moveTo>
                    <a:pt x="1074" y="1"/>
                  </a:moveTo>
                  <a:cubicBezTo>
                    <a:pt x="480" y="1"/>
                    <a:pt x="9" y="480"/>
                    <a:pt x="1" y="1066"/>
                  </a:cubicBezTo>
                  <a:cubicBezTo>
                    <a:pt x="1" y="1709"/>
                    <a:pt x="526" y="2134"/>
                    <a:pt x="1075" y="2134"/>
                  </a:cubicBezTo>
                  <a:cubicBezTo>
                    <a:pt x="1336" y="2134"/>
                    <a:pt x="1604" y="2037"/>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16"/>
            <p:cNvSpPr/>
            <p:nvPr/>
          </p:nvSpPr>
          <p:spPr>
            <a:xfrm>
              <a:off x="2371075" y="3323300"/>
              <a:ext cx="62425" cy="53425"/>
            </a:xfrm>
            <a:custGeom>
              <a:rect b="b" l="l" r="r" t="t"/>
              <a:pathLst>
                <a:path extrusionOk="0" h="2137" w="2497">
                  <a:moveTo>
                    <a:pt x="1074" y="0"/>
                  </a:moveTo>
                  <a:cubicBezTo>
                    <a:pt x="480" y="0"/>
                    <a:pt x="9" y="480"/>
                    <a:pt x="1" y="1065"/>
                  </a:cubicBezTo>
                  <a:cubicBezTo>
                    <a:pt x="1" y="1709"/>
                    <a:pt x="526" y="2137"/>
                    <a:pt x="1074" y="2137"/>
                  </a:cubicBezTo>
                  <a:cubicBezTo>
                    <a:pt x="1336" y="2137"/>
                    <a:pt x="1603" y="2039"/>
                    <a:pt x="1822" y="1821"/>
                  </a:cubicBezTo>
                  <a:cubicBezTo>
                    <a:pt x="2496" y="1154"/>
                    <a:pt x="2025"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16"/>
            <p:cNvSpPr/>
            <p:nvPr/>
          </p:nvSpPr>
          <p:spPr>
            <a:xfrm>
              <a:off x="2371075" y="3247075"/>
              <a:ext cx="62425" cy="53450"/>
            </a:xfrm>
            <a:custGeom>
              <a:rect b="b" l="l" r="r" t="t"/>
              <a:pathLst>
                <a:path extrusionOk="0" h="2138" w="2497">
                  <a:moveTo>
                    <a:pt x="1074" y="1"/>
                  </a:moveTo>
                  <a:cubicBezTo>
                    <a:pt x="480" y="9"/>
                    <a:pt x="9" y="480"/>
                    <a:pt x="1" y="1066"/>
                  </a:cubicBezTo>
                  <a:cubicBezTo>
                    <a:pt x="1" y="1709"/>
                    <a:pt x="526" y="2137"/>
                    <a:pt x="1074" y="2137"/>
                  </a:cubicBezTo>
                  <a:cubicBezTo>
                    <a:pt x="1336" y="2137"/>
                    <a:pt x="1603" y="2040"/>
                    <a:pt x="1822" y="1822"/>
                  </a:cubicBezTo>
                  <a:cubicBezTo>
                    <a:pt x="2496" y="1155"/>
                    <a:pt x="2025"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16"/>
            <p:cNvSpPr/>
            <p:nvPr/>
          </p:nvSpPr>
          <p:spPr>
            <a:xfrm>
              <a:off x="2295075" y="4313650"/>
              <a:ext cx="62200" cy="53450"/>
            </a:xfrm>
            <a:custGeom>
              <a:rect b="b" l="l" r="r" t="t"/>
              <a:pathLst>
                <a:path extrusionOk="0" h="2138" w="2488">
                  <a:moveTo>
                    <a:pt x="1065" y="1"/>
                  </a:moveTo>
                  <a:cubicBezTo>
                    <a:pt x="472" y="1"/>
                    <a:pt x="0" y="480"/>
                    <a:pt x="0" y="1066"/>
                  </a:cubicBezTo>
                  <a:cubicBezTo>
                    <a:pt x="0" y="1709"/>
                    <a:pt x="525" y="2137"/>
                    <a:pt x="1071" y="2137"/>
                  </a:cubicBezTo>
                  <a:cubicBezTo>
                    <a:pt x="1332" y="2137"/>
                    <a:pt x="1598" y="2040"/>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16"/>
            <p:cNvSpPr/>
            <p:nvPr/>
          </p:nvSpPr>
          <p:spPr>
            <a:xfrm>
              <a:off x="2295075" y="4237450"/>
              <a:ext cx="62200" cy="53425"/>
            </a:xfrm>
            <a:custGeom>
              <a:rect b="b" l="l" r="r" t="t"/>
              <a:pathLst>
                <a:path extrusionOk="0" h="2137" w="2488">
                  <a:moveTo>
                    <a:pt x="1065" y="0"/>
                  </a:moveTo>
                  <a:cubicBezTo>
                    <a:pt x="472" y="8"/>
                    <a:pt x="0" y="480"/>
                    <a:pt x="0" y="1073"/>
                  </a:cubicBezTo>
                  <a:cubicBezTo>
                    <a:pt x="0" y="1711"/>
                    <a:pt x="525" y="2137"/>
                    <a:pt x="1070" y="2137"/>
                  </a:cubicBezTo>
                  <a:cubicBezTo>
                    <a:pt x="1331" y="2137"/>
                    <a:pt x="1597" y="2040"/>
                    <a:pt x="1813" y="1821"/>
                  </a:cubicBezTo>
                  <a:cubicBezTo>
                    <a:pt x="2488"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16"/>
            <p:cNvSpPr/>
            <p:nvPr/>
          </p:nvSpPr>
          <p:spPr>
            <a:xfrm>
              <a:off x="2295075" y="4161425"/>
              <a:ext cx="62200" cy="53300"/>
            </a:xfrm>
            <a:custGeom>
              <a:rect b="b" l="l" r="r" t="t"/>
              <a:pathLst>
                <a:path extrusionOk="0" h="2132" w="2488">
                  <a:moveTo>
                    <a:pt x="1065" y="1"/>
                  </a:moveTo>
                  <a:cubicBezTo>
                    <a:pt x="472"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16"/>
            <p:cNvSpPr/>
            <p:nvPr/>
          </p:nvSpPr>
          <p:spPr>
            <a:xfrm>
              <a:off x="2295075" y="4085225"/>
              <a:ext cx="62200" cy="53350"/>
            </a:xfrm>
            <a:custGeom>
              <a:rect b="b" l="l" r="r" t="t"/>
              <a:pathLst>
                <a:path extrusionOk="0" h="2134" w="2488">
                  <a:moveTo>
                    <a:pt x="1065" y="0"/>
                  </a:moveTo>
                  <a:cubicBezTo>
                    <a:pt x="472" y="0"/>
                    <a:pt x="0" y="480"/>
                    <a:pt x="0" y="1065"/>
                  </a:cubicBezTo>
                  <a:cubicBezTo>
                    <a:pt x="0" y="1709"/>
                    <a:pt x="525" y="2133"/>
                    <a:pt x="1072" y="2133"/>
                  </a:cubicBezTo>
                  <a:cubicBezTo>
                    <a:pt x="1332" y="2133"/>
                    <a:pt x="1598" y="2037"/>
                    <a:pt x="1813" y="1821"/>
                  </a:cubicBezTo>
                  <a:cubicBezTo>
                    <a:pt x="2488" y="1147"/>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16"/>
            <p:cNvSpPr/>
            <p:nvPr/>
          </p:nvSpPr>
          <p:spPr>
            <a:xfrm>
              <a:off x="2295075" y="4009000"/>
              <a:ext cx="62200" cy="53350"/>
            </a:xfrm>
            <a:custGeom>
              <a:rect b="b" l="l" r="r" t="t"/>
              <a:pathLst>
                <a:path extrusionOk="0" h="2134" w="2488">
                  <a:moveTo>
                    <a:pt x="1065" y="1"/>
                  </a:moveTo>
                  <a:cubicBezTo>
                    <a:pt x="472" y="1"/>
                    <a:pt x="0" y="480"/>
                    <a:pt x="0" y="1066"/>
                  </a:cubicBezTo>
                  <a:cubicBezTo>
                    <a:pt x="0" y="1710"/>
                    <a:pt x="525" y="2134"/>
                    <a:pt x="1074" y="2134"/>
                  </a:cubicBezTo>
                  <a:cubicBezTo>
                    <a:pt x="1336" y="2134"/>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16"/>
            <p:cNvSpPr/>
            <p:nvPr/>
          </p:nvSpPr>
          <p:spPr>
            <a:xfrm>
              <a:off x="2294850" y="3932800"/>
              <a:ext cx="62425" cy="53475"/>
            </a:xfrm>
            <a:custGeom>
              <a:rect b="b" l="l" r="r" t="t"/>
              <a:pathLst>
                <a:path extrusionOk="0" h="2139" w="2497">
                  <a:moveTo>
                    <a:pt x="1074" y="0"/>
                  </a:moveTo>
                  <a:cubicBezTo>
                    <a:pt x="481" y="0"/>
                    <a:pt x="1" y="480"/>
                    <a:pt x="9" y="1073"/>
                  </a:cubicBezTo>
                  <a:cubicBezTo>
                    <a:pt x="9" y="1715"/>
                    <a:pt x="531" y="2139"/>
                    <a:pt x="1078" y="2139"/>
                  </a:cubicBezTo>
                  <a:cubicBezTo>
                    <a:pt x="1342" y="2139"/>
                    <a:pt x="1611" y="2041"/>
                    <a:pt x="1830"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6"/>
            <p:cNvSpPr/>
            <p:nvPr/>
          </p:nvSpPr>
          <p:spPr>
            <a:xfrm>
              <a:off x="2295075" y="3856775"/>
              <a:ext cx="62200" cy="53300"/>
            </a:xfrm>
            <a:custGeom>
              <a:rect b="b" l="l" r="r" t="t"/>
              <a:pathLst>
                <a:path extrusionOk="0" h="2132" w="2488">
                  <a:moveTo>
                    <a:pt x="1065" y="1"/>
                  </a:moveTo>
                  <a:cubicBezTo>
                    <a:pt x="472" y="1"/>
                    <a:pt x="0" y="480"/>
                    <a:pt x="0" y="1066"/>
                  </a:cubicBezTo>
                  <a:cubicBezTo>
                    <a:pt x="0" y="1708"/>
                    <a:pt x="522" y="2131"/>
                    <a:pt x="1069" y="2131"/>
                  </a:cubicBezTo>
                  <a:cubicBezTo>
                    <a:pt x="1333" y="2131"/>
                    <a:pt x="1602" y="2033"/>
                    <a:pt x="1821" y="1814"/>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16"/>
            <p:cNvSpPr/>
            <p:nvPr/>
          </p:nvSpPr>
          <p:spPr>
            <a:xfrm>
              <a:off x="2294850" y="3780375"/>
              <a:ext cx="62625" cy="53475"/>
            </a:xfrm>
            <a:custGeom>
              <a:rect b="b" l="l" r="r" t="t"/>
              <a:pathLst>
                <a:path extrusionOk="0" h="2139" w="2505">
                  <a:moveTo>
                    <a:pt x="1074" y="0"/>
                  </a:moveTo>
                  <a:cubicBezTo>
                    <a:pt x="481" y="0"/>
                    <a:pt x="1" y="480"/>
                    <a:pt x="9" y="1073"/>
                  </a:cubicBezTo>
                  <a:cubicBezTo>
                    <a:pt x="9" y="1715"/>
                    <a:pt x="535" y="2139"/>
                    <a:pt x="1082" y="2139"/>
                  </a:cubicBezTo>
                  <a:cubicBezTo>
                    <a:pt x="1345" y="2139"/>
                    <a:pt x="1613" y="2040"/>
                    <a:pt x="1830" y="1821"/>
                  </a:cubicBezTo>
                  <a:cubicBezTo>
                    <a:pt x="2505" y="1146"/>
                    <a:pt x="2025"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16"/>
            <p:cNvSpPr/>
            <p:nvPr/>
          </p:nvSpPr>
          <p:spPr>
            <a:xfrm>
              <a:off x="2295075" y="3704150"/>
              <a:ext cx="62200" cy="53450"/>
            </a:xfrm>
            <a:custGeom>
              <a:rect b="b" l="l" r="r" t="t"/>
              <a:pathLst>
                <a:path extrusionOk="0" h="2138" w="2488">
                  <a:moveTo>
                    <a:pt x="1065" y="1"/>
                  </a:moveTo>
                  <a:cubicBezTo>
                    <a:pt x="472" y="1"/>
                    <a:pt x="0" y="480"/>
                    <a:pt x="0" y="1066"/>
                  </a:cubicBezTo>
                  <a:cubicBezTo>
                    <a:pt x="0" y="1709"/>
                    <a:pt x="525" y="2137"/>
                    <a:pt x="1071" y="2137"/>
                  </a:cubicBezTo>
                  <a:cubicBezTo>
                    <a:pt x="1332" y="2137"/>
                    <a:pt x="1598" y="2040"/>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16"/>
            <p:cNvSpPr/>
            <p:nvPr/>
          </p:nvSpPr>
          <p:spPr>
            <a:xfrm>
              <a:off x="2295075" y="3627950"/>
              <a:ext cx="62200" cy="53425"/>
            </a:xfrm>
            <a:custGeom>
              <a:rect b="b" l="l" r="r" t="t"/>
              <a:pathLst>
                <a:path extrusionOk="0" h="2137" w="2488">
                  <a:moveTo>
                    <a:pt x="1065" y="0"/>
                  </a:moveTo>
                  <a:cubicBezTo>
                    <a:pt x="472"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16"/>
            <p:cNvSpPr/>
            <p:nvPr/>
          </p:nvSpPr>
          <p:spPr>
            <a:xfrm>
              <a:off x="2295075" y="3551925"/>
              <a:ext cx="62200" cy="53300"/>
            </a:xfrm>
            <a:custGeom>
              <a:rect b="b" l="l" r="r" t="t"/>
              <a:pathLst>
                <a:path extrusionOk="0" h="2132" w="2488">
                  <a:moveTo>
                    <a:pt x="1065" y="1"/>
                  </a:moveTo>
                  <a:cubicBezTo>
                    <a:pt x="472" y="1"/>
                    <a:pt x="0" y="480"/>
                    <a:pt x="0" y="1066"/>
                  </a:cubicBezTo>
                  <a:cubicBezTo>
                    <a:pt x="0" y="1708"/>
                    <a:pt x="522" y="2131"/>
                    <a:pt x="1069" y="2131"/>
                  </a:cubicBezTo>
                  <a:cubicBezTo>
                    <a:pt x="1333" y="2131"/>
                    <a:pt x="1602" y="2033"/>
                    <a:pt x="1821" y="1814"/>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16"/>
            <p:cNvSpPr/>
            <p:nvPr/>
          </p:nvSpPr>
          <p:spPr>
            <a:xfrm>
              <a:off x="2295075" y="3475725"/>
              <a:ext cx="62200" cy="53350"/>
            </a:xfrm>
            <a:custGeom>
              <a:rect b="b" l="l" r="r" t="t"/>
              <a:pathLst>
                <a:path extrusionOk="0" h="2134" w="2488">
                  <a:moveTo>
                    <a:pt x="1065" y="0"/>
                  </a:moveTo>
                  <a:cubicBezTo>
                    <a:pt x="472" y="0"/>
                    <a:pt x="0" y="480"/>
                    <a:pt x="0" y="1065"/>
                  </a:cubicBezTo>
                  <a:cubicBezTo>
                    <a:pt x="0" y="1709"/>
                    <a:pt x="525" y="2133"/>
                    <a:pt x="1074" y="2133"/>
                  </a:cubicBezTo>
                  <a:cubicBezTo>
                    <a:pt x="1336" y="2133"/>
                    <a:pt x="1603" y="2037"/>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16"/>
            <p:cNvSpPr/>
            <p:nvPr/>
          </p:nvSpPr>
          <p:spPr>
            <a:xfrm>
              <a:off x="2295075" y="3399500"/>
              <a:ext cx="62200" cy="53350"/>
            </a:xfrm>
            <a:custGeom>
              <a:rect b="b" l="l" r="r" t="t"/>
              <a:pathLst>
                <a:path extrusionOk="0" h="2134" w="2488">
                  <a:moveTo>
                    <a:pt x="1065" y="1"/>
                  </a:moveTo>
                  <a:cubicBezTo>
                    <a:pt x="472" y="1"/>
                    <a:pt x="0" y="480"/>
                    <a:pt x="0" y="1066"/>
                  </a:cubicBezTo>
                  <a:cubicBezTo>
                    <a:pt x="0" y="1709"/>
                    <a:pt x="525" y="2134"/>
                    <a:pt x="1072" y="2134"/>
                  </a:cubicBezTo>
                  <a:cubicBezTo>
                    <a:pt x="1332" y="2134"/>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16"/>
            <p:cNvSpPr/>
            <p:nvPr/>
          </p:nvSpPr>
          <p:spPr>
            <a:xfrm>
              <a:off x="2294925" y="3323300"/>
              <a:ext cx="62350" cy="53425"/>
            </a:xfrm>
            <a:custGeom>
              <a:rect b="b" l="l" r="r" t="t"/>
              <a:pathLst>
                <a:path extrusionOk="0" h="2137" w="2494">
                  <a:moveTo>
                    <a:pt x="1071" y="0"/>
                  </a:moveTo>
                  <a:cubicBezTo>
                    <a:pt x="486" y="8"/>
                    <a:pt x="6" y="480"/>
                    <a:pt x="6" y="1065"/>
                  </a:cubicBezTo>
                  <a:cubicBezTo>
                    <a:pt x="1" y="1709"/>
                    <a:pt x="528" y="2137"/>
                    <a:pt x="1076" y="2137"/>
                  </a:cubicBezTo>
                  <a:cubicBezTo>
                    <a:pt x="1337" y="2137"/>
                    <a:pt x="1604" y="2039"/>
                    <a:pt x="1819" y="1821"/>
                  </a:cubicBezTo>
                  <a:cubicBezTo>
                    <a:pt x="2494" y="1154"/>
                    <a:pt x="2022" y="0"/>
                    <a:pt x="1071"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16"/>
            <p:cNvSpPr/>
            <p:nvPr/>
          </p:nvSpPr>
          <p:spPr>
            <a:xfrm>
              <a:off x="2294925" y="3247075"/>
              <a:ext cx="62350" cy="53450"/>
            </a:xfrm>
            <a:custGeom>
              <a:rect b="b" l="l" r="r" t="t"/>
              <a:pathLst>
                <a:path extrusionOk="0" h="2138" w="2494">
                  <a:moveTo>
                    <a:pt x="1071" y="1"/>
                  </a:moveTo>
                  <a:cubicBezTo>
                    <a:pt x="486" y="9"/>
                    <a:pt x="6" y="480"/>
                    <a:pt x="6" y="1066"/>
                  </a:cubicBezTo>
                  <a:cubicBezTo>
                    <a:pt x="1" y="1709"/>
                    <a:pt x="524" y="2137"/>
                    <a:pt x="1072" y="2137"/>
                  </a:cubicBezTo>
                  <a:cubicBezTo>
                    <a:pt x="1334" y="2137"/>
                    <a:pt x="1601" y="2040"/>
                    <a:pt x="1819" y="1822"/>
                  </a:cubicBezTo>
                  <a:cubicBezTo>
                    <a:pt x="2494" y="1155"/>
                    <a:pt x="2022" y="1"/>
                    <a:pt x="1071"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16"/>
            <p:cNvSpPr/>
            <p:nvPr/>
          </p:nvSpPr>
          <p:spPr>
            <a:xfrm>
              <a:off x="2295075" y="3171075"/>
              <a:ext cx="62200" cy="53275"/>
            </a:xfrm>
            <a:custGeom>
              <a:rect b="b" l="l" r="r" t="t"/>
              <a:pathLst>
                <a:path extrusionOk="0" h="2131" w="2488">
                  <a:moveTo>
                    <a:pt x="1065" y="0"/>
                  </a:moveTo>
                  <a:cubicBezTo>
                    <a:pt x="472" y="0"/>
                    <a:pt x="0" y="472"/>
                    <a:pt x="0" y="1065"/>
                  </a:cubicBezTo>
                  <a:cubicBezTo>
                    <a:pt x="0" y="1707"/>
                    <a:pt x="522" y="2131"/>
                    <a:pt x="1067" y="2131"/>
                  </a:cubicBezTo>
                  <a:cubicBezTo>
                    <a:pt x="1329" y="2131"/>
                    <a:pt x="1596" y="2032"/>
                    <a:pt x="1813" y="1813"/>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16"/>
            <p:cNvSpPr/>
            <p:nvPr/>
          </p:nvSpPr>
          <p:spPr>
            <a:xfrm>
              <a:off x="2295075" y="2028275"/>
              <a:ext cx="62200" cy="53450"/>
            </a:xfrm>
            <a:custGeom>
              <a:rect b="b" l="l" r="r" t="t"/>
              <a:pathLst>
                <a:path extrusionOk="0" h="2138" w="2488">
                  <a:moveTo>
                    <a:pt x="1065" y="1"/>
                  </a:moveTo>
                  <a:cubicBezTo>
                    <a:pt x="472" y="1"/>
                    <a:pt x="0" y="480"/>
                    <a:pt x="0" y="1065"/>
                  </a:cubicBezTo>
                  <a:cubicBezTo>
                    <a:pt x="0" y="1709"/>
                    <a:pt x="525" y="2137"/>
                    <a:pt x="1071" y="2137"/>
                  </a:cubicBezTo>
                  <a:cubicBezTo>
                    <a:pt x="1332" y="2137"/>
                    <a:pt x="1598" y="2040"/>
                    <a:pt x="1813" y="1821"/>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16"/>
            <p:cNvSpPr/>
            <p:nvPr/>
          </p:nvSpPr>
          <p:spPr>
            <a:xfrm>
              <a:off x="2218650" y="4389875"/>
              <a:ext cx="62225" cy="53350"/>
            </a:xfrm>
            <a:custGeom>
              <a:rect b="b" l="l" r="r" t="t"/>
              <a:pathLst>
                <a:path extrusionOk="0" h="2134" w="2489">
                  <a:moveTo>
                    <a:pt x="1074" y="0"/>
                  </a:moveTo>
                  <a:cubicBezTo>
                    <a:pt x="480" y="0"/>
                    <a:pt x="0" y="480"/>
                    <a:pt x="0" y="1065"/>
                  </a:cubicBezTo>
                  <a:cubicBezTo>
                    <a:pt x="0" y="1709"/>
                    <a:pt x="526" y="2133"/>
                    <a:pt x="1074" y="2133"/>
                  </a:cubicBezTo>
                  <a:cubicBezTo>
                    <a:pt x="1336" y="2133"/>
                    <a:pt x="1603" y="2037"/>
                    <a:pt x="1821" y="1821"/>
                  </a:cubicBezTo>
                  <a:cubicBezTo>
                    <a:pt x="2488" y="1147"/>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16"/>
            <p:cNvSpPr/>
            <p:nvPr/>
          </p:nvSpPr>
          <p:spPr>
            <a:xfrm>
              <a:off x="2218650" y="4313650"/>
              <a:ext cx="62225" cy="53450"/>
            </a:xfrm>
            <a:custGeom>
              <a:rect b="b" l="l" r="r" t="t"/>
              <a:pathLst>
                <a:path extrusionOk="0" h="2138" w="2489">
                  <a:moveTo>
                    <a:pt x="1074" y="1"/>
                  </a:moveTo>
                  <a:cubicBezTo>
                    <a:pt x="480" y="1"/>
                    <a:pt x="0" y="480"/>
                    <a:pt x="0" y="1066"/>
                  </a:cubicBezTo>
                  <a:cubicBezTo>
                    <a:pt x="0" y="1709"/>
                    <a:pt x="526" y="2137"/>
                    <a:pt x="1074" y="2137"/>
                  </a:cubicBezTo>
                  <a:cubicBezTo>
                    <a:pt x="1336" y="2137"/>
                    <a:pt x="1603" y="2040"/>
                    <a:pt x="1821" y="1822"/>
                  </a:cubicBezTo>
                  <a:cubicBezTo>
                    <a:pt x="2488"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16"/>
            <p:cNvSpPr/>
            <p:nvPr/>
          </p:nvSpPr>
          <p:spPr>
            <a:xfrm>
              <a:off x="2218650" y="4237450"/>
              <a:ext cx="62225" cy="53425"/>
            </a:xfrm>
            <a:custGeom>
              <a:rect b="b" l="l" r="r" t="t"/>
              <a:pathLst>
                <a:path extrusionOk="0" h="2137" w="2489">
                  <a:moveTo>
                    <a:pt x="1074" y="0"/>
                  </a:moveTo>
                  <a:cubicBezTo>
                    <a:pt x="480" y="8"/>
                    <a:pt x="0" y="480"/>
                    <a:pt x="0" y="1073"/>
                  </a:cubicBezTo>
                  <a:cubicBezTo>
                    <a:pt x="0" y="1711"/>
                    <a:pt x="525" y="2137"/>
                    <a:pt x="1073" y="2137"/>
                  </a:cubicBezTo>
                  <a:cubicBezTo>
                    <a:pt x="1335" y="2137"/>
                    <a:pt x="1603" y="2040"/>
                    <a:pt x="1821" y="1821"/>
                  </a:cubicBezTo>
                  <a:cubicBezTo>
                    <a:pt x="2488" y="1155"/>
                    <a:pt x="2017" y="8"/>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16"/>
            <p:cNvSpPr/>
            <p:nvPr/>
          </p:nvSpPr>
          <p:spPr>
            <a:xfrm>
              <a:off x="2218650" y="4161425"/>
              <a:ext cx="62225" cy="53250"/>
            </a:xfrm>
            <a:custGeom>
              <a:rect b="b" l="l" r="r" t="t"/>
              <a:pathLst>
                <a:path extrusionOk="0" h="2130" w="2489">
                  <a:moveTo>
                    <a:pt x="1074" y="1"/>
                  </a:moveTo>
                  <a:cubicBezTo>
                    <a:pt x="480" y="1"/>
                    <a:pt x="0" y="472"/>
                    <a:pt x="0" y="1066"/>
                  </a:cubicBezTo>
                  <a:cubicBezTo>
                    <a:pt x="0" y="1704"/>
                    <a:pt x="525" y="2129"/>
                    <a:pt x="1073" y="2129"/>
                  </a:cubicBezTo>
                  <a:cubicBezTo>
                    <a:pt x="1335" y="2129"/>
                    <a:pt x="1603" y="2032"/>
                    <a:pt x="1821" y="1814"/>
                  </a:cubicBezTo>
                  <a:cubicBezTo>
                    <a:pt x="2488"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16"/>
            <p:cNvSpPr/>
            <p:nvPr/>
          </p:nvSpPr>
          <p:spPr>
            <a:xfrm>
              <a:off x="2218650" y="4085225"/>
              <a:ext cx="62225" cy="53350"/>
            </a:xfrm>
            <a:custGeom>
              <a:rect b="b" l="l" r="r" t="t"/>
              <a:pathLst>
                <a:path extrusionOk="0" h="2134" w="2489">
                  <a:moveTo>
                    <a:pt x="1074" y="0"/>
                  </a:moveTo>
                  <a:cubicBezTo>
                    <a:pt x="480" y="0"/>
                    <a:pt x="0" y="472"/>
                    <a:pt x="0" y="1065"/>
                  </a:cubicBezTo>
                  <a:cubicBezTo>
                    <a:pt x="0" y="1709"/>
                    <a:pt x="526" y="2133"/>
                    <a:pt x="1074" y="2133"/>
                  </a:cubicBezTo>
                  <a:cubicBezTo>
                    <a:pt x="1336" y="2133"/>
                    <a:pt x="1603" y="2037"/>
                    <a:pt x="1821" y="1821"/>
                  </a:cubicBezTo>
                  <a:cubicBezTo>
                    <a:pt x="2488" y="1147"/>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16"/>
            <p:cNvSpPr/>
            <p:nvPr/>
          </p:nvSpPr>
          <p:spPr>
            <a:xfrm>
              <a:off x="2218650" y="4009000"/>
              <a:ext cx="62225" cy="53350"/>
            </a:xfrm>
            <a:custGeom>
              <a:rect b="b" l="l" r="r" t="t"/>
              <a:pathLst>
                <a:path extrusionOk="0" h="2134" w="2489">
                  <a:moveTo>
                    <a:pt x="1074" y="1"/>
                  </a:moveTo>
                  <a:cubicBezTo>
                    <a:pt x="480" y="1"/>
                    <a:pt x="0" y="480"/>
                    <a:pt x="0" y="1066"/>
                  </a:cubicBezTo>
                  <a:cubicBezTo>
                    <a:pt x="0" y="1710"/>
                    <a:pt x="526" y="2134"/>
                    <a:pt x="1074" y="2134"/>
                  </a:cubicBezTo>
                  <a:cubicBezTo>
                    <a:pt x="1336" y="2134"/>
                    <a:pt x="1603" y="2037"/>
                    <a:pt x="1821" y="1822"/>
                  </a:cubicBezTo>
                  <a:cubicBezTo>
                    <a:pt x="2488"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16"/>
            <p:cNvSpPr/>
            <p:nvPr/>
          </p:nvSpPr>
          <p:spPr>
            <a:xfrm>
              <a:off x="2218650" y="3932800"/>
              <a:ext cx="62225" cy="53475"/>
            </a:xfrm>
            <a:custGeom>
              <a:rect b="b" l="l" r="r" t="t"/>
              <a:pathLst>
                <a:path extrusionOk="0" h="2139" w="2489">
                  <a:moveTo>
                    <a:pt x="1074" y="0"/>
                  </a:moveTo>
                  <a:cubicBezTo>
                    <a:pt x="480" y="0"/>
                    <a:pt x="0" y="480"/>
                    <a:pt x="0" y="1073"/>
                  </a:cubicBezTo>
                  <a:cubicBezTo>
                    <a:pt x="6" y="1715"/>
                    <a:pt x="530" y="2139"/>
                    <a:pt x="1075" y="2139"/>
                  </a:cubicBezTo>
                  <a:cubicBezTo>
                    <a:pt x="1337" y="2139"/>
                    <a:pt x="1605" y="2041"/>
                    <a:pt x="1821" y="1821"/>
                  </a:cubicBezTo>
                  <a:cubicBezTo>
                    <a:pt x="2488" y="1146"/>
                    <a:pt x="2017" y="8"/>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16"/>
            <p:cNvSpPr/>
            <p:nvPr/>
          </p:nvSpPr>
          <p:spPr>
            <a:xfrm>
              <a:off x="2218650" y="3856775"/>
              <a:ext cx="62225" cy="53300"/>
            </a:xfrm>
            <a:custGeom>
              <a:rect b="b" l="l" r="r" t="t"/>
              <a:pathLst>
                <a:path extrusionOk="0" h="2132" w="2489">
                  <a:moveTo>
                    <a:pt x="1074" y="1"/>
                  </a:moveTo>
                  <a:cubicBezTo>
                    <a:pt x="480" y="1"/>
                    <a:pt x="0" y="472"/>
                    <a:pt x="0" y="1066"/>
                  </a:cubicBezTo>
                  <a:cubicBezTo>
                    <a:pt x="0" y="1708"/>
                    <a:pt x="523" y="2131"/>
                    <a:pt x="1070" y="2131"/>
                  </a:cubicBezTo>
                  <a:cubicBezTo>
                    <a:pt x="1333" y="2131"/>
                    <a:pt x="1602" y="2033"/>
                    <a:pt x="1821" y="1814"/>
                  </a:cubicBezTo>
                  <a:cubicBezTo>
                    <a:pt x="2488"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16"/>
            <p:cNvSpPr/>
            <p:nvPr/>
          </p:nvSpPr>
          <p:spPr>
            <a:xfrm>
              <a:off x="2218650" y="3780375"/>
              <a:ext cx="62425" cy="53475"/>
            </a:xfrm>
            <a:custGeom>
              <a:rect b="b" l="l" r="r" t="t"/>
              <a:pathLst>
                <a:path extrusionOk="0" h="2139" w="2497">
                  <a:moveTo>
                    <a:pt x="1074" y="0"/>
                  </a:moveTo>
                  <a:cubicBezTo>
                    <a:pt x="480" y="0"/>
                    <a:pt x="0" y="480"/>
                    <a:pt x="0" y="1073"/>
                  </a:cubicBezTo>
                  <a:cubicBezTo>
                    <a:pt x="6" y="1715"/>
                    <a:pt x="530" y="2139"/>
                    <a:pt x="1077" y="2139"/>
                  </a:cubicBezTo>
                  <a:cubicBezTo>
                    <a:pt x="1341" y="2139"/>
                    <a:pt x="1610" y="2040"/>
                    <a:pt x="1830"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16"/>
            <p:cNvSpPr/>
            <p:nvPr/>
          </p:nvSpPr>
          <p:spPr>
            <a:xfrm>
              <a:off x="2218650" y="3704150"/>
              <a:ext cx="62225" cy="53450"/>
            </a:xfrm>
            <a:custGeom>
              <a:rect b="b" l="l" r="r" t="t"/>
              <a:pathLst>
                <a:path extrusionOk="0" h="2138" w="2489">
                  <a:moveTo>
                    <a:pt x="1074" y="1"/>
                  </a:moveTo>
                  <a:cubicBezTo>
                    <a:pt x="480" y="1"/>
                    <a:pt x="0" y="480"/>
                    <a:pt x="0" y="1066"/>
                  </a:cubicBezTo>
                  <a:cubicBezTo>
                    <a:pt x="0" y="1709"/>
                    <a:pt x="526" y="2137"/>
                    <a:pt x="1074" y="2137"/>
                  </a:cubicBezTo>
                  <a:cubicBezTo>
                    <a:pt x="1336" y="2137"/>
                    <a:pt x="1603" y="2040"/>
                    <a:pt x="1821" y="1822"/>
                  </a:cubicBezTo>
                  <a:cubicBezTo>
                    <a:pt x="2488"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16"/>
            <p:cNvSpPr/>
            <p:nvPr/>
          </p:nvSpPr>
          <p:spPr>
            <a:xfrm>
              <a:off x="2218650" y="3627950"/>
              <a:ext cx="62225" cy="53425"/>
            </a:xfrm>
            <a:custGeom>
              <a:rect b="b" l="l" r="r" t="t"/>
              <a:pathLst>
                <a:path extrusionOk="0" h="2137" w="2489">
                  <a:moveTo>
                    <a:pt x="1074" y="0"/>
                  </a:moveTo>
                  <a:cubicBezTo>
                    <a:pt x="480" y="8"/>
                    <a:pt x="0" y="480"/>
                    <a:pt x="0" y="1073"/>
                  </a:cubicBezTo>
                  <a:cubicBezTo>
                    <a:pt x="0" y="1711"/>
                    <a:pt x="525" y="2137"/>
                    <a:pt x="1073" y="2137"/>
                  </a:cubicBezTo>
                  <a:cubicBezTo>
                    <a:pt x="1335" y="2137"/>
                    <a:pt x="1603" y="2039"/>
                    <a:pt x="1821" y="1821"/>
                  </a:cubicBezTo>
                  <a:cubicBezTo>
                    <a:pt x="2488" y="1154"/>
                    <a:pt x="2017" y="8"/>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16"/>
            <p:cNvSpPr/>
            <p:nvPr/>
          </p:nvSpPr>
          <p:spPr>
            <a:xfrm>
              <a:off x="2218650" y="3551925"/>
              <a:ext cx="62225" cy="53300"/>
            </a:xfrm>
            <a:custGeom>
              <a:rect b="b" l="l" r="r" t="t"/>
              <a:pathLst>
                <a:path extrusionOk="0" h="2132" w="2489">
                  <a:moveTo>
                    <a:pt x="1074" y="1"/>
                  </a:moveTo>
                  <a:cubicBezTo>
                    <a:pt x="480" y="1"/>
                    <a:pt x="0" y="472"/>
                    <a:pt x="0" y="1066"/>
                  </a:cubicBezTo>
                  <a:cubicBezTo>
                    <a:pt x="0" y="1708"/>
                    <a:pt x="523" y="2131"/>
                    <a:pt x="1070" y="2131"/>
                  </a:cubicBezTo>
                  <a:cubicBezTo>
                    <a:pt x="1333" y="2131"/>
                    <a:pt x="1602" y="2033"/>
                    <a:pt x="1821" y="1814"/>
                  </a:cubicBezTo>
                  <a:cubicBezTo>
                    <a:pt x="2488"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16"/>
            <p:cNvSpPr/>
            <p:nvPr/>
          </p:nvSpPr>
          <p:spPr>
            <a:xfrm>
              <a:off x="2218650" y="3475725"/>
              <a:ext cx="62225" cy="53350"/>
            </a:xfrm>
            <a:custGeom>
              <a:rect b="b" l="l" r="r" t="t"/>
              <a:pathLst>
                <a:path extrusionOk="0" h="2134" w="2489">
                  <a:moveTo>
                    <a:pt x="1074" y="0"/>
                  </a:moveTo>
                  <a:cubicBezTo>
                    <a:pt x="480" y="0"/>
                    <a:pt x="0" y="480"/>
                    <a:pt x="0" y="1065"/>
                  </a:cubicBezTo>
                  <a:cubicBezTo>
                    <a:pt x="0" y="1709"/>
                    <a:pt x="526" y="2133"/>
                    <a:pt x="1074" y="2133"/>
                  </a:cubicBezTo>
                  <a:cubicBezTo>
                    <a:pt x="1336" y="2133"/>
                    <a:pt x="1603" y="2037"/>
                    <a:pt x="1821" y="1821"/>
                  </a:cubicBezTo>
                  <a:cubicBezTo>
                    <a:pt x="2488"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16"/>
            <p:cNvSpPr/>
            <p:nvPr/>
          </p:nvSpPr>
          <p:spPr>
            <a:xfrm>
              <a:off x="2218650" y="3399500"/>
              <a:ext cx="62425" cy="53350"/>
            </a:xfrm>
            <a:custGeom>
              <a:rect b="b" l="l" r="r" t="t"/>
              <a:pathLst>
                <a:path extrusionOk="0" h="2134" w="2497">
                  <a:moveTo>
                    <a:pt x="1074" y="1"/>
                  </a:moveTo>
                  <a:cubicBezTo>
                    <a:pt x="480" y="1"/>
                    <a:pt x="9" y="480"/>
                    <a:pt x="0" y="1066"/>
                  </a:cubicBezTo>
                  <a:cubicBezTo>
                    <a:pt x="0" y="1709"/>
                    <a:pt x="526" y="2134"/>
                    <a:pt x="1074" y="2134"/>
                  </a:cubicBezTo>
                  <a:cubicBezTo>
                    <a:pt x="1336" y="2134"/>
                    <a:pt x="1603" y="2037"/>
                    <a:pt x="1821" y="1822"/>
                  </a:cubicBezTo>
                  <a:cubicBezTo>
                    <a:pt x="2496"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16"/>
            <p:cNvSpPr/>
            <p:nvPr/>
          </p:nvSpPr>
          <p:spPr>
            <a:xfrm>
              <a:off x="2218650" y="3323300"/>
              <a:ext cx="62425" cy="53425"/>
            </a:xfrm>
            <a:custGeom>
              <a:rect b="b" l="l" r="r" t="t"/>
              <a:pathLst>
                <a:path extrusionOk="0" h="2137" w="2497">
                  <a:moveTo>
                    <a:pt x="1074" y="0"/>
                  </a:moveTo>
                  <a:cubicBezTo>
                    <a:pt x="480" y="0"/>
                    <a:pt x="9" y="480"/>
                    <a:pt x="0" y="1065"/>
                  </a:cubicBezTo>
                  <a:cubicBezTo>
                    <a:pt x="0" y="1709"/>
                    <a:pt x="526" y="2137"/>
                    <a:pt x="1074" y="2137"/>
                  </a:cubicBezTo>
                  <a:cubicBezTo>
                    <a:pt x="1336" y="2137"/>
                    <a:pt x="1603" y="2039"/>
                    <a:pt x="1821" y="1821"/>
                  </a:cubicBezTo>
                  <a:cubicBezTo>
                    <a:pt x="2496" y="1154"/>
                    <a:pt x="2017" y="8"/>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16"/>
            <p:cNvSpPr/>
            <p:nvPr/>
          </p:nvSpPr>
          <p:spPr>
            <a:xfrm>
              <a:off x="2218650" y="3247075"/>
              <a:ext cx="62425" cy="53500"/>
            </a:xfrm>
            <a:custGeom>
              <a:rect b="b" l="l" r="r" t="t"/>
              <a:pathLst>
                <a:path extrusionOk="0" h="2140" w="2497">
                  <a:moveTo>
                    <a:pt x="1074" y="1"/>
                  </a:moveTo>
                  <a:cubicBezTo>
                    <a:pt x="480" y="9"/>
                    <a:pt x="9" y="480"/>
                    <a:pt x="0" y="1066"/>
                  </a:cubicBezTo>
                  <a:cubicBezTo>
                    <a:pt x="0" y="1711"/>
                    <a:pt x="529" y="2140"/>
                    <a:pt x="1079" y="2140"/>
                  </a:cubicBezTo>
                  <a:cubicBezTo>
                    <a:pt x="1339" y="2140"/>
                    <a:pt x="1605" y="2044"/>
                    <a:pt x="1821" y="1830"/>
                  </a:cubicBezTo>
                  <a:cubicBezTo>
                    <a:pt x="2496" y="1155"/>
                    <a:pt x="2017" y="9"/>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16"/>
            <p:cNvSpPr/>
            <p:nvPr/>
          </p:nvSpPr>
          <p:spPr>
            <a:xfrm>
              <a:off x="2218650" y="3171075"/>
              <a:ext cx="62225" cy="53300"/>
            </a:xfrm>
            <a:custGeom>
              <a:rect b="b" l="l" r="r" t="t"/>
              <a:pathLst>
                <a:path extrusionOk="0" h="2132" w="2489">
                  <a:moveTo>
                    <a:pt x="1074" y="0"/>
                  </a:moveTo>
                  <a:cubicBezTo>
                    <a:pt x="480" y="0"/>
                    <a:pt x="0" y="472"/>
                    <a:pt x="0" y="1065"/>
                  </a:cubicBezTo>
                  <a:cubicBezTo>
                    <a:pt x="0" y="1705"/>
                    <a:pt x="528" y="2131"/>
                    <a:pt x="1078" y="2131"/>
                  </a:cubicBezTo>
                  <a:cubicBezTo>
                    <a:pt x="1339" y="2131"/>
                    <a:pt x="1604" y="2036"/>
                    <a:pt x="1821" y="1821"/>
                  </a:cubicBezTo>
                  <a:cubicBezTo>
                    <a:pt x="2488"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16"/>
            <p:cNvSpPr/>
            <p:nvPr/>
          </p:nvSpPr>
          <p:spPr>
            <a:xfrm>
              <a:off x="2218650" y="2180700"/>
              <a:ext cx="62225" cy="53350"/>
            </a:xfrm>
            <a:custGeom>
              <a:rect b="b" l="l" r="r" t="t"/>
              <a:pathLst>
                <a:path extrusionOk="0" h="2134" w="2489">
                  <a:moveTo>
                    <a:pt x="1074" y="1"/>
                  </a:moveTo>
                  <a:cubicBezTo>
                    <a:pt x="480" y="1"/>
                    <a:pt x="0" y="472"/>
                    <a:pt x="0" y="1066"/>
                  </a:cubicBezTo>
                  <a:cubicBezTo>
                    <a:pt x="0" y="1709"/>
                    <a:pt x="526" y="2133"/>
                    <a:pt x="1074" y="2133"/>
                  </a:cubicBezTo>
                  <a:cubicBezTo>
                    <a:pt x="1336" y="2133"/>
                    <a:pt x="1603" y="2037"/>
                    <a:pt x="1821" y="1822"/>
                  </a:cubicBezTo>
                  <a:cubicBezTo>
                    <a:pt x="2488"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16"/>
            <p:cNvSpPr/>
            <p:nvPr/>
          </p:nvSpPr>
          <p:spPr>
            <a:xfrm>
              <a:off x="2218650" y="2028275"/>
              <a:ext cx="62225" cy="53450"/>
            </a:xfrm>
            <a:custGeom>
              <a:rect b="b" l="l" r="r" t="t"/>
              <a:pathLst>
                <a:path extrusionOk="0" h="2138" w="2489">
                  <a:moveTo>
                    <a:pt x="1074" y="1"/>
                  </a:moveTo>
                  <a:cubicBezTo>
                    <a:pt x="480" y="1"/>
                    <a:pt x="0" y="480"/>
                    <a:pt x="0" y="1065"/>
                  </a:cubicBezTo>
                  <a:cubicBezTo>
                    <a:pt x="0" y="1709"/>
                    <a:pt x="526" y="2137"/>
                    <a:pt x="1074" y="2137"/>
                  </a:cubicBezTo>
                  <a:cubicBezTo>
                    <a:pt x="1336" y="2137"/>
                    <a:pt x="1603" y="2040"/>
                    <a:pt x="1821" y="1821"/>
                  </a:cubicBezTo>
                  <a:cubicBezTo>
                    <a:pt x="2488"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16"/>
            <p:cNvSpPr/>
            <p:nvPr/>
          </p:nvSpPr>
          <p:spPr>
            <a:xfrm>
              <a:off x="2218650" y="1952050"/>
              <a:ext cx="62225" cy="53450"/>
            </a:xfrm>
            <a:custGeom>
              <a:rect b="b" l="l" r="r" t="t"/>
              <a:pathLst>
                <a:path extrusionOk="0" h="2138" w="2489">
                  <a:moveTo>
                    <a:pt x="1074" y="1"/>
                  </a:moveTo>
                  <a:cubicBezTo>
                    <a:pt x="480" y="9"/>
                    <a:pt x="0" y="481"/>
                    <a:pt x="0" y="1074"/>
                  </a:cubicBezTo>
                  <a:cubicBezTo>
                    <a:pt x="0" y="1712"/>
                    <a:pt x="525" y="2138"/>
                    <a:pt x="1073" y="2138"/>
                  </a:cubicBezTo>
                  <a:cubicBezTo>
                    <a:pt x="1335" y="2138"/>
                    <a:pt x="1603" y="2040"/>
                    <a:pt x="1821" y="1822"/>
                  </a:cubicBezTo>
                  <a:cubicBezTo>
                    <a:pt x="2488" y="1155"/>
                    <a:pt x="2017" y="9"/>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16"/>
            <p:cNvSpPr/>
            <p:nvPr/>
          </p:nvSpPr>
          <p:spPr>
            <a:xfrm>
              <a:off x="2142425" y="4618300"/>
              <a:ext cx="62425" cy="53450"/>
            </a:xfrm>
            <a:custGeom>
              <a:rect b="b" l="l" r="r" t="t"/>
              <a:pathLst>
                <a:path extrusionOk="0" h="2138" w="2497">
                  <a:moveTo>
                    <a:pt x="1074" y="1"/>
                  </a:moveTo>
                  <a:cubicBezTo>
                    <a:pt x="481" y="9"/>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16"/>
            <p:cNvSpPr/>
            <p:nvPr/>
          </p:nvSpPr>
          <p:spPr>
            <a:xfrm>
              <a:off x="2142425" y="4389875"/>
              <a:ext cx="62425" cy="53350"/>
            </a:xfrm>
            <a:custGeom>
              <a:rect b="b" l="l" r="r" t="t"/>
              <a:pathLst>
                <a:path extrusionOk="0" h="2134" w="2497">
                  <a:moveTo>
                    <a:pt x="1074" y="0"/>
                  </a:moveTo>
                  <a:cubicBezTo>
                    <a:pt x="481" y="0"/>
                    <a:pt x="9" y="480"/>
                    <a:pt x="1" y="1065"/>
                  </a:cubicBezTo>
                  <a:cubicBezTo>
                    <a:pt x="1" y="1709"/>
                    <a:pt x="530" y="2133"/>
                    <a:pt x="1079" y="2133"/>
                  </a:cubicBezTo>
                  <a:cubicBezTo>
                    <a:pt x="1340" y="2133"/>
                    <a:pt x="1607" y="2037"/>
                    <a:pt x="1822" y="1821"/>
                  </a:cubicBezTo>
                  <a:cubicBezTo>
                    <a:pt x="2497" y="1147"/>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16"/>
            <p:cNvSpPr/>
            <p:nvPr/>
          </p:nvSpPr>
          <p:spPr>
            <a:xfrm>
              <a:off x="2142425" y="4313650"/>
              <a:ext cx="62425" cy="53450"/>
            </a:xfrm>
            <a:custGeom>
              <a:rect b="b" l="l" r="r" t="t"/>
              <a:pathLst>
                <a:path extrusionOk="0" h="2138" w="2497">
                  <a:moveTo>
                    <a:pt x="1074" y="1"/>
                  </a:moveTo>
                  <a:cubicBezTo>
                    <a:pt x="481" y="1"/>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16"/>
            <p:cNvSpPr/>
            <p:nvPr/>
          </p:nvSpPr>
          <p:spPr>
            <a:xfrm>
              <a:off x="2142425" y="4237450"/>
              <a:ext cx="62425" cy="53425"/>
            </a:xfrm>
            <a:custGeom>
              <a:rect b="b" l="l" r="r" t="t"/>
              <a:pathLst>
                <a:path extrusionOk="0" h="2137" w="2497">
                  <a:moveTo>
                    <a:pt x="1074" y="0"/>
                  </a:moveTo>
                  <a:cubicBezTo>
                    <a:pt x="481" y="8"/>
                    <a:pt x="9" y="480"/>
                    <a:pt x="1" y="1073"/>
                  </a:cubicBezTo>
                  <a:cubicBezTo>
                    <a:pt x="1" y="1711"/>
                    <a:pt x="529" y="2137"/>
                    <a:pt x="1077" y="2137"/>
                  </a:cubicBezTo>
                  <a:cubicBezTo>
                    <a:pt x="1339" y="2137"/>
                    <a:pt x="1606" y="2040"/>
                    <a:pt x="1822" y="1821"/>
                  </a:cubicBezTo>
                  <a:cubicBezTo>
                    <a:pt x="2497" y="1155"/>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16"/>
            <p:cNvSpPr/>
            <p:nvPr/>
          </p:nvSpPr>
          <p:spPr>
            <a:xfrm>
              <a:off x="2142425" y="4161425"/>
              <a:ext cx="62425" cy="53300"/>
            </a:xfrm>
            <a:custGeom>
              <a:rect b="b" l="l" r="r" t="t"/>
              <a:pathLst>
                <a:path extrusionOk="0" h="2132" w="2497">
                  <a:moveTo>
                    <a:pt x="1074" y="1"/>
                  </a:moveTo>
                  <a:cubicBezTo>
                    <a:pt x="481" y="1"/>
                    <a:pt x="9" y="472"/>
                    <a:pt x="1" y="1066"/>
                  </a:cubicBezTo>
                  <a:cubicBezTo>
                    <a:pt x="1" y="1708"/>
                    <a:pt x="527" y="2131"/>
                    <a:pt x="1074" y="2131"/>
                  </a:cubicBezTo>
                  <a:cubicBezTo>
                    <a:pt x="1337" y="2131"/>
                    <a:pt x="1605" y="2033"/>
                    <a:pt x="1822" y="1814"/>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16"/>
            <p:cNvSpPr/>
            <p:nvPr/>
          </p:nvSpPr>
          <p:spPr>
            <a:xfrm>
              <a:off x="2142425" y="4085225"/>
              <a:ext cx="62425" cy="53350"/>
            </a:xfrm>
            <a:custGeom>
              <a:rect b="b" l="l" r="r" t="t"/>
              <a:pathLst>
                <a:path extrusionOk="0" h="2134" w="2497">
                  <a:moveTo>
                    <a:pt x="1074" y="0"/>
                  </a:moveTo>
                  <a:cubicBezTo>
                    <a:pt x="481" y="0"/>
                    <a:pt x="9" y="480"/>
                    <a:pt x="1" y="1065"/>
                  </a:cubicBezTo>
                  <a:cubicBezTo>
                    <a:pt x="1" y="1709"/>
                    <a:pt x="530" y="2133"/>
                    <a:pt x="1079" y="2133"/>
                  </a:cubicBezTo>
                  <a:cubicBezTo>
                    <a:pt x="1340" y="2133"/>
                    <a:pt x="1607" y="2037"/>
                    <a:pt x="1822" y="1821"/>
                  </a:cubicBezTo>
                  <a:cubicBezTo>
                    <a:pt x="2497" y="1147"/>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16"/>
            <p:cNvSpPr/>
            <p:nvPr/>
          </p:nvSpPr>
          <p:spPr>
            <a:xfrm>
              <a:off x="2142425" y="4009000"/>
              <a:ext cx="62425" cy="53350"/>
            </a:xfrm>
            <a:custGeom>
              <a:rect b="b" l="l" r="r" t="t"/>
              <a:pathLst>
                <a:path extrusionOk="0" h="2134" w="2497">
                  <a:moveTo>
                    <a:pt x="1074" y="1"/>
                  </a:moveTo>
                  <a:cubicBezTo>
                    <a:pt x="481" y="1"/>
                    <a:pt x="9" y="480"/>
                    <a:pt x="1" y="1066"/>
                  </a:cubicBezTo>
                  <a:cubicBezTo>
                    <a:pt x="1" y="1710"/>
                    <a:pt x="530" y="2134"/>
                    <a:pt x="1079" y="2134"/>
                  </a:cubicBezTo>
                  <a:cubicBezTo>
                    <a:pt x="1340" y="2134"/>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16"/>
            <p:cNvSpPr/>
            <p:nvPr/>
          </p:nvSpPr>
          <p:spPr>
            <a:xfrm>
              <a:off x="2142425" y="3932800"/>
              <a:ext cx="62425" cy="53475"/>
            </a:xfrm>
            <a:custGeom>
              <a:rect b="b" l="l" r="r" t="t"/>
              <a:pathLst>
                <a:path extrusionOk="0" h="2139" w="2497">
                  <a:moveTo>
                    <a:pt x="1074" y="0"/>
                  </a:moveTo>
                  <a:cubicBezTo>
                    <a:pt x="481" y="0"/>
                    <a:pt x="1" y="480"/>
                    <a:pt x="1" y="1073"/>
                  </a:cubicBezTo>
                  <a:cubicBezTo>
                    <a:pt x="6" y="1715"/>
                    <a:pt x="530" y="2139"/>
                    <a:pt x="1075" y="2139"/>
                  </a:cubicBezTo>
                  <a:cubicBezTo>
                    <a:pt x="1338" y="2139"/>
                    <a:pt x="1605" y="2041"/>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16"/>
            <p:cNvSpPr/>
            <p:nvPr/>
          </p:nvSpPr>
          <p:spPr>
            <a:xfrm>
              <a:off x="2142425" y="3856775"/>
              <a:ext cx="62425" cy="53300"/>
            </a:xfrm>
            <a:custGeom>
              <a:rect b="b" l="l" r="r" t="t"/>
              <a:pathLst>
                <a:path extrusionOk="0" h="2132" w="2497">
                  <a:moveTo>
                    <a:pt x="1074" y="1"/>
                  </a:moveTo>
                  <a:cubicBezTo>
                    <a:pt x="481" y="1"/>
                    <a:pt x="1" y="480"/>
                    <a:pt x="1" y="1066"/>
                  </a:cubicBezTo>
                  <a:cubicBezTo>
                    <a:pt x="6" y="1708"/>
                    <a:pt x="530" y="2131"/>
                    <a:pt x="1075" y="2131"/>
                  </a:cubicBezTo>
                  <a:cubicBezTo>
                    <a:pt x="1338" y="2131"/>
                    <a:pt x="1605" y="2033"/>
                    <a:pt x="1822" y="1814"/>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16"/>
            <p:cNvSpPr/>
            <p:nvPr/>
          </p:nvSpPr>
          <p:spPr>
            <a:xfrm>
              <a:off x="2142425" y="3780375"/>
              <a:ext cx="62425" cy="53475"/>
            </a:xfrm>
            <a:custGeom>
              <a:rect b="b" l="l" r="r" t="t"/>
              <a:pathLst>
                <a:path extrusionOk="0" h="2139" w="2497">
                  <a:moveTo>
                    <a:pt x="1074" y="0"/>
                  </a:moveTo>
                  <a:cubicBezTo>
                    <a:pt x="481" y="0"/>
                    <a:pt x="1" y="480"/>
                    <a:pt x="1" y="1073"/>
                  </a:cubicBezTo>
                  <a:cubicBezTo>
                    <a:pt x="6" y="1715"/>
                    <a:pt x="530" y="2139"/>
                    <a:pt x="1078" y="2139"/>
                  </a:cubicBezTo>
                  <a:cubicBezTo>
                    <a:pt x="1342" y="2139"/>
                    <a:pt x="1611" y="2040"/>
                    <a:pt x="1830"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16"/>
            <p:cNvSpPr/>
            <p:nvPr/>
          </p:nvSpPr>
          <p:spPr>
            <a:xfrm>
              <a:off x="2142425" y="3704150"/>
              <a:ext cx="62425" cy="53450"/>
            </a:xfrm>
            <a:custGeom>
              <a:rect b="b" l="l" r="r" t="t"/>
              <a:pathLst>
                <a:path extrusionOk="0" h="2138" w="2497">
                  <a:moveTo>
                    <a:pt x="1074" y="1"/>
                  </a:moveTo>
                  <a:cubicBezTo>
                    <a:pt x="481" y="1"/>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16"/>
            <p:cNvSpPr/>
            <p:nvPr/>
          </p:nvSpPr>
          <p:spPr>
            <a:xfrm>
              <a:off x="2142425" y="3627950"/>
              <a:ext cx="62425" cy="53425"/>
            </a:xfrm>
            <a:custGeom>
              <a:rect b="b" l="l" r="r" t="t"/>
              <a:pathLst>
                <a:path extrusionOk="0" h="2137" w="2497">
                  <a:moveTo>
                    <a:pt x="1074" y="0"/>
                  </a:moveTo>
                  <a:cubicBezTo>
                    <a:pt x="481"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16"/>
            <p:cNvSpPr/>
            <p:nvPr/>
          </p:nvSpPr>
          <p:spPr>
            <a:xfrm>
              <a:off x="2142425" y="3551925"/>
              <a:ext cx="62425" cy="53300"/>
            </a:xfrm>
            <a:custGeom>
              <a:rect b="b" l="l" r="r" t="t"/>
              <a:pathLst>
                <a:path extrusionOk="0" h="2132" w="2497">
                  <a:moveTo>
                    <a:pt x="1074" y="1"/>
                  </a:moveTo>
                  <a:cubicBezTo>
                    <a:pt x="481" y="1"/>
                    <a:pt x="1" y="480"/>
                    <a:pt x="1" y="1066"/>
                  </a:cubicBezTo>
                  <a:cubicBezTo>
                    <a:pt x="6" y="1708"/>
                    <a:pt x="530" y="2131"/>
                    <a:pt x="1075" y="2131"/>
                  </a:cubicBezTo>
                  <a:cubicBezTo>
                    <a:pt x="1338" y="2131"/>
                    <a:pt x="1605" y="2033"/>
                    <a:pt x="1822" y="1814"/>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16"/>
            <p:cNvSpPr/>
            <p:nvPr/>
          </p:nvSpPr>
          <p:spPr>
            <a:xfrm>
              <a:off x="2142425" y="3475725"/>
              <a:ext cx="62425" cy="53350"/>
            </a:xfrm>
            <a:custGeom>
              <a:rect b="b" l="l" r="r" t="t"/>
              <a:pathLst>
                <a:path extrusionOk="0" h="2134" w="2497">
                  <a:moveTo>
                    <a:pt x="1074" y="0"/>
                  </a:moveTo>
                  <a:cubicBezTo>
                    <a:pt x="481" y="0"/>
                    <a:pt x="1" y="480"/>
                    <a:pt x="1" y="1065"/>
                  </a:cubicBezTo>
                  <a:cubicBezTo>
                    <a:pt x="1" y="1709"/>
                    <a:pt x="530" y="2133"/>
                    <a:pt x="1079" y="2133"/>
                  </a:cubicBezTo>
                  <a:cubicBezTo>
                    <a:pt x="1340" y="2133"/>
                    <a:pt x="1607" y="2037"/>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16"/>
            <p:cNvSpPr/>
            <p:nvPr/>
          </p:nvSpPr>
          <p:spPr>
            <a:xfrm>
              <a:off x="2142425" y="3399500"/>
              <a:ext cx="62425" cy="53350"/>
            </a:xfrm>
            <a:custGeom>
              <a:rect b="b" l="l" r="r" t="t"/>
              <a:pathLst>
                <a:path extrusionOk="0" h="2134" w="2497">
                  <a:moveTo>
                    <a:pt x="1074" y="1"/>
                  </a:moveTo>
                  <a:cubicBezTo>
                    <a:pt x="481" y="1"/>
                    <a:pt x="9" y="480"/>
                    <a:pt x="1" y="1066"/>
                  </a:cubicBezTo>
                  <a:cubicBezTo>
                    <a:pt x="1" y="1709"/>
                    <a:pt x="526" y="2134"/>
                    <a:pt x="1075" y="2134"/>
                  </a:cubicBezTo>
                  <a:cubicBezTo>
                    <a:pt x="1337" y="2134"/>
                    <a:pt x="1604"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16"/>
            <p:cNvSpPr/>
            <p:nvPr/>
          </p:nvSpPr>
          <p:spPr>
            <a:xfrm>
              <a:off x="2142425" y="3323300"/>
              <a:ext cx="62425" cy="53425"/>
            </a:xfrm>
            <a:custGeom>
              <a:rect b="b" l="l" r="r" t="t"/>
              <a:pathLst>
                <a:path extrusionOk="0" h="2137" w="2497">
                  <a:moveTo>
                    <a:pt x="1074" y="0"/>
                  </a:moveTo>
                  <a:cubicBezTo>
                    <a:pt x="481" y="0"/>
                    <a:pt x="9" y="480"/>
                    <a:pt x="1" y="1065"/>
                  </a:cubicBezTo>
                  <a:cubicBezTo>
                    <a:pt x="1" y="1709"/>
                    <a:pt x="526" y="2137"/>
                    <a:pt x="1075" y="2137"/>
                  </a:cubicBezTo>
                  <a:cubicBezTo>
                    <a:pt x="1337" y="2137"/>
                    <a:pt x="1604" y="2039"/>
                    <a:pt x="1822" y="1821"/>
                  </a:cubicBezTo>
                  <a:cubicBezTo>
                    <a:pt x="2497" y="1154"/>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16"/>
            <p:cNvSpPr/>
            <p:nvPr/>
          </p:nvSpPr>
          <p:spPr>
            <a:xfrm>
              <a:off x="2142425" y="3247075"/>
              <a:ext cx="62425" cy="53450"/>
            </a:xfrm>
            <a:custGeom>
              <a:rect b="b" l="l" r="r" t="t"/>
              <a:pathLst>
                <a:path extrusionOk="0" h="2138" w="2497">
                  <a:moveTo>
                    <a:pt x="1074" y="1"/>
                  </a:moveTo>
                  <a:cubicBezTo>
                    <a:pt x="481" y="9"/>
                    <a:pt x="9" y="480"/>
                    <a:pt x="1" y="1066"/>
                  </a:cubicBezTo>
                  <a:cubicBezTo>
                    <a:pt x="1" y="1709"/>
                    <a:pt x="526" y="2137"/>
                    <a:pt x="1075" y="2137"/>
                  </a:cubicBezTo>
                  <a:cubicBezTo>
                    <a:pt x="1337" y="2137"/>
                    <a:pt x="1604" y="2040"/>
                    <a:pt x="1822" y="1822"/>
                  </a:cubicBezTo>
                  <a:cubicBezTo>
                    <a:pt x="2497"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16"/>
            <p:cNvSpPr/>
            <p:nvPr/>
          </p:nvSpPr>
          <p:spPr>
            <a:xfrm>
              <a:off x="2142425" y="3171075"/>
              <a:ext cx="62425" cy="53275"/>
            </a:xfrm>
            <a:custGeom>
              <a:rect b="b" l="l" r="r" t="t"/>
              <a:pathLst>
                <a:path extrusionOk="0" h="2131" w="2497">
                  <a:moveTo>
                    <a:pt x="1074" y="0"/>
                  </a:moveTo>
                  <a:cubicBezTo>
                    <a:pt x="481" y="0"/>
                    <a:pt x="9" y="472"/>
                    <a:pt x="1" y="1065"/>
                  </a:cubicBezTo>
                  <a:cubicBezTo>
                    <a:pt x="1" y="1707"/>
                    <a:pt x="527" y="2131"/>
                    <a:pt x="1074" y="2131"/>
                  </a:cubicBezTo>
                  <a:cubicBezTo>
                    <a:pt x="1337" y="2131"/>
                    <a:pt x="1605" y="2032"/>
                    <a:pt x="1822" y="1813"/>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16"/>
            <p:cNvSpPr/>
            <p:nvPr/>
          </p:nvSpPr>
          <p:spPr>
            <a:xfrm>
              <a:off x="2142425" y="2180700"/>
              <a:ext cx="62425" cy="53350"/>
            </a:xfrm>
            <a:custGeom>
              <a:rect b="b" l="l" r="r" t="t"/>
              <a:pathLst>
                <a:path extrusionOk="0" h="2134" w="2497">
                  <a:moveTo>
                    <a:pt x="1074" y="1"/>
                  </a:moveTo>
                  <a:cubicBezTo>
                    <a:pt x="481" y="1"/>
                    <a:pt x="9" y="480"/>
                    <a:pt x="1" y="1066"/>
                  </a:cubicBezTo>
                  <a:cubicBezTo>
                    <a:pt x="1" y="1709"/>
                    <a:pt x="530" y="2133"/>
                    <a:pt x="1079" y="2133"/>
                  </a:cubicBezTo>
                  <a:cubicBezTo>
                    <a:pt x="1340" y="2133"/>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16"/>
            <p:cNvSpPr/>
            <p:nvPr/>
          </p:nvSpPr>
          <p:spPr>
            <a:xfrm>
              <a:off x="2142425" y="2028275"/>
              <a:ext cx="62425" cy="53450"/>
            </a:xfrm>
            <a:custGeom>
              <a:rect b="b" l="l" r="r" t="t"/>
              <a:pathLst>
                <a:path extrusionOk="0" h="2138" w="2497">
                  <a:moveTo>
                    <a:pt x="1074" y="1"/>
                  </a:moveTo>
                  <a:cubicBezTo>
                    <a:pt x="481" y="1"/>
                    <a:pt x="9" y="480"/>
                    <a:pt x="1" y="1065"/>
                  </a:cubicBezTo>
                  <a:cubicBezTo>
                    <a:pt x="1" y="1709"/>
                    <a:pt x="530" y="2137"/>
                    <a:pt x="1078" y="2137"/>
                  </a:cubicBezTo>
                  <a:cubicBezTo>
                    <a:pt x="1340" y="2137"/>
                    <a:pt x="1606" y="2040"/>
                    <a:pt x="1822" y="1821"/>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16"/>
            <p:cNvSpPr/>
            <p:nvPr/>
          </p:nvSpPr>
          <p:spPr>
            <a:xfrm>
              <a:off x="2142425" y="1952050"/>
              <a:ext cx="62425" cy="53450"/>
            </a:xfrm>
            <a:custGeom>
              <a:rect b="b" l="l" r="r" t="t"/>
              <a:pathLst>
                <a:path extrusionOk="0" h="2138" w="2497">
                  <a:moveTo>
                    <a:pt x="1074" y="1"/>
                  </a:moveTo>
                  <a:cubicBezTo>
                    <a:pt x="481"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16"/>
            <p:cNvSpPr/>
            <p:nvPr/>
          </p:nvSpPr>
          <p:spPr>
            <a:xfrm>
              <a:off x="2142425" y="1876050"/>
              <a:ext cx="62425" cy="53275"/>
            </a:xfrm>
            <a:custGeom>
              <a:rect b="b" l="l" r="r" t="t"/>
              <a:pathLst>
                <a:path extrusionOk="0" h="2131" w="2497">
                  <a:moveTo>
                    <a:pt x="1074" y="1"/>
                  </a:moveTo>
                  <a:cubicBezTo>
                    <a:pt x="481" y="1"/>
                    <a:pt x="9" y="472"/>
                    <a:pt x="1" y="1066"/>
                  </a:cubicBezTo>
                  <a:cubicBezTo>
                    <a:pt x="1" y="1707"/>
                    <a:pt x="527" y="2131"/>
                    <a:pt x="1074" y="2131"/>
                  </a:cubicBezTo>
                  <a:cubicBezTo>
                    <a:pt x="1337" y="2131"/>
                    <a:pt x="1605" y="2033"/>
                    <a:pt x="1822" y="1813"/>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16"/>
            <p:cNvSpPr/>
            <p:nvPr/>
          </p:nvSpPr>
          <p:spPr>
            <a:xfrm>
              <a:off x="2142425" y="179985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16"/>
            <p:cNvSpPr/>
            <p:nvPr/>
          </p:nvSpPr>
          <p:spPr>
            <a:xfrm>
              <a:off x="2142425" y="1571400"/>
              <a:ext cx="62425" cy="53250"/>
            </a:xfrm>
            <a:custGeom>
              <a:rect b="b" l="l" r="r" t="t"/>
              <a:pathLst>
                <a:path extrusionOk="0" h="2130" w="2497">
                  <a:moveTo>
                    <a:pt x="1074" y="1"/>
                  </a:moveTo>
                  <a:cubicBezTo>
                    <a:pt x="481" y="1"/>
                    <a:pt x="9" y="472"/>
                    <a:pt x="1" y="1066"/>
                  </a:cubicBezTo>
                  <a:cubicBezTo>
                    <a:pt x="1" y="1703"/>
                    <a:pt x="529" y="2129"/>
                    <a:pt x="1077" y="2129"/>
                  </a:cubicBezTo>
                  <a:cubicBezTo>
                    <a:pt x="1339" y="2129"/>
                    <a:pt x="1606" y="2032"/>
                    <a:pt x="1822" y="1813"/>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16"/>
            <p:cNvSpPr/>
            <p:nvPr/>
          </p:nvSpPr>
          <p:spPr>
            <a:xfrm>
              <a:off x="2142425" y="1495200"/>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16"/>
            <p:cNvSpPr/>
            <p:nvPr/>
          </p:nvSpPr>
          <p:spPr>
            <a:xfrm>
              <a:off x="2142425" y="1038125"/>
              <a:ext cx="62425" cy="53325"/>
            </a:xfrm>
            <a:custGeom>
              <a:rect b="b" l="l" r="r" t="t"/>
              <a:pathLst>
                <a:path extrusionOk="0" h="2133"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16"/>
            <p:cNvSpPr/>
            <p:nvPr/>
          </p:nvSpPr>
          <p:spPr>
            <a:xfrm>
              <a:off x="2066425" y="4618300"/>
              <a:ext cx="62225" cy="53450"/>
            </a:xfrm>
            <a:custGeom>
              <a:rect b="b" l="l" r="r" t="t"/>
              <a:pathLst>
                <a:path extrusionOk="0" h="2138" w="2489">
                  <a:moveTo>
                    <a:pt x="1065" y="1"/>
                  </a:moveTo>
                  <a:cubicBezTo>
                    <a:pt x="472" y="9"/>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16"/>
            <p:cNvSpPr/>
            <p:nvPr/>
          </p:nvSpPr>
          <p:spPr>
            <a:xfrm>
              <a:off x="2066425" y="4542300"/>
              <a:ext cx="62225" cy="53275"/>
            </a:xfrm>
            <a:custGeom>
              <a:rect b="b" l="l" r="r" t="t"/>
              <a:pathLst>
                <a:path extrusionOk="0" h="2131" w="2489">
                  <a:moveTo>
                    <a:pt x="1065" y="0"/>
                  </a:moveTo>
                  <a:cubicBezTo>
                    <a:pt x="472" y="0"/>
                    <a:pt x="0" y="472"/>
                    <a:pt x="0" y="1065"/>
                  </a:cubicBezTo>
                  <a:cubicBezTo>
                    <a:pt x="0" y="1707"/>
                    <a:pt x="523" y="2131"/>
                    <a:pt x="1067" y="2131"/>
                  </a:cubicBezTo>
                  <a:cubicBezTo>
                    <a:pt x="1329" y="2131"/>
                    <a:pt x="1597" y="2033"/>
                    <a:pt x="1813" y="1813"/>
                  </a:cubicBezTo>
                  <a:cubicBezTo>
                    <a:pt x="2488" y="1147"/>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16"/>
            <p:cNvSpPr/>
            <p:nvPr/>
          </p:nvSpPr>
          <p:spPr>
            <a:xfrm>
              <a:off x="2066425" y="4466075"/>
              <a:ext cx="62225" cy="53300"/>
            </a:xfrm>
            <a:custGeom>
              <a:rect b="b" l="l" r="r" t="t"/>
              <a:pathLst>
                <a:path extrusionOk="0" h="2132" w="2489">
                  <a:moveTo>
                    <a:pt x="1065" y="1"/>
                  </a:moveTo>
                  <a:cubicBezTo>
                    <a:pt x="472" y="1"/>
                    <a:pt x="0" y="472"/>
                    <a:pt x="0" y="1066"/>
                  </a:cubicBezTo>
                  <a:cubicBezTo>
                    <a:pt x="0" y="1708"/>
                    <a:pt x="523" y="2131"/>
                    <a:pt x="1067" y="2131"/>
                  </a:cubicBezTo>
                  <a:cubicBezTo>
                    <a:pt x="1329" y="2131"/>
                    <a:pt x="1597" y="2033"/>
                    <a:pt x="1813" y="1814"/>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16"/>
            <p:cNvSpPr/>
            <p:nvPr/>
          </p:nvSpPr>
          <p:spPr>
            <a:xfrm>
              <a:off x="2066425" y="4389875"/>
              <a:ext cx="62225" cy="53350"/>
            </a:xfrm>
            <a:custGeom>
              <a:rect b="b" l="l" r="r" t="t"/>
              <a:pathLst>
                <a:path extrusionOk="0" h="2134" w="2489">
                  <a:moveTo>
                    <a:pt x="1065" y="0"/>
                  </a:moveTo>
                  <a:cubicBezTo>
                    <a:pt x="472" y="0"/>
                    <a:pt x="0" y="480"/>
                    <a:pt x="0" y="1065"/>
                  </a:cubicBezTo>
                  <a:cubicBezTo>
                    <a:pt x="0" y="1709"/>
                    <a:pt x="526" y="2133"/>
                    <a:pt x="1072" y="2133"/>
                  </a:cubicBezTo>
                  <a:cubicBezTo>
                    <a:pt x="1333" y="2133"/>
                    <a:pt x="1598" y="2037"/>
                    <a:pt x="1813" y="1821"/>
                  </a:cubicBezTo>
                  <a:cubicBezTo>
                    <a:pt x="2488" y="1147"/>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16"/>
            <p:cNvSpPr/>
            <p:nvPr/>
          </p:nvSpPr>
          <p:spPr>
            <a:xfrm>
              <a:off x="2066425" y="4313650"/>
              <a:ext cx="62225" cy="53450"/>
            </a:xfrm>
            <a:custGeom>
              <a:rect b="b" l="l" r="r" t="t"/>
              <a:pathLst>
                <a:path extrusionOk="0" h="2138" w="2489">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16"/>
            <p:cNvSpPr/>
            <p:nvPr/>
          </p:nvSpPr>
          <p:spPr>
            <a:xfrm>
              <a:off x="2066425" y="4237450"/>
              <a:ext cx="62225" cy="53425"/>
            </a:xfrm>
            <a:custGeom>
              <a:rect b="b" l="l" r="r" t="t"/>
              <a:pathLst>
                <a:path extrusionOk="0" h="2137" w="2489">
                  <a:moveTo>
                    <a:pt x="1065" y="0"/>
                  </a:moveTo>
                  <a:cubicBezTo>
                    <a:pt x="472" y="8"/>
                    <a:pt x="0" y="480"/>
                    <a:pt x="0" y="1073"/>
                  </a:cubicBezTo>
                  <a:cubicBezTo>
                    <a:pt x="0" y="1711"/>
                    <a:pt x="525" y="2137"/>
                    <a:pt x="1071" y="2137"/>
                  </a:cubicBezTo>
                  <a:cubicBezTo>
                    <a:pt x="1332" y="2137"/>
                    <a:pt x="1598" y="2040"/>
                    <a:pt x="1813" y="1821"/>
                  </a:cubicBezTo>
                  <a:cubicBezTo>
                    <a:pt x="2488" y="1155"/>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16"/>
            <p:cNvSpPr/>
            <p:nvPr/>
          </p:nvSpPr>
          <p:spPr>
            <a:xfrm>
              <a:off x="2066425" y="4161425"/>
              <a:ext cx="62225" cy="53300"/>
            </a:xfrm>
            <a:custGeom>
              <a:rect b="b" l="l" r="r" t="t"/>
              <a:pathLst>
                <a:path extrusionOk="0" h="2132" w="2489">
                  <a:moveTo>
                    <a:pt x="1065" y="1"/>
                  </a:moveTo>
                  <a:cubicBezTo>
                    <a:pt x="472" y="1"/>
                    <a:pt x="0" y="472"/>
                    <a:pt x="0" y="1066"/>
                  </a:cubicBezTo>
                  <a:cubicBezTo>
                    <a:pt x="0" y="1708"/>
                    <a:pt x="523" y="2131"/>
                    <a:pt x="1067" y="2131"/>
                  </a:cubicBezTo>
                  <a:cubicBezTo>
                    <a:pt x="1329" y="2131"/>
                    <a:pt x="1597" y="2033"/>
                    <a:pt x="1813" y="1814"/>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16"/>
            <p:cNvSpPr/>
            <p:nvPr/>
          </p:nvSpPr>
          <p:spPr>
            <a:xfrm>
              <a:off x="2066425" y="3704150"/>
              <a:ext cx="62225" cy="53450"/>
            </a:xfrm>
            <a:custGeom>
              <a:rect b="b" l="l" r="r" t="t"/>
              <a:pathLst>
                <a:path extrusionOk="0" h="2138" w="2489">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16"/>
            <p:cNvSpPr/>
            <p:nvPr/>
          </p:nvSpPr>
          <p:spPr>
            <a:xfrm>
              <a:off x="2066425" y="3627950"/>
              <a:ext cx="62225" cy="53425"/>
            </a:xfrm>
            <a:custGeom>
              <a:rect b="b" l="l" r="r" t="t"/>
              <a:pathLst>
                <a:path extrusionOk="0" h="2137" w="2489">
                  <a:moveTo>
                    <a:pt x="1065" y="0"/>
                  </a:moveTo>
                  <a:cubicBezTo>
                    <a:pt x="472" y="8"/>
                    <a:pt x="0" y="480"/>
                    <a:pt x="0" y="1073"/>
                  </a:cubicBezTo>
                  <a:cubicBezTo>
                    <a:pt x="0" y="1711"/>
                    <a:pt x="525" y="2137"/>
                    <a:pt x="1071" y="2137"/>
                  </a:cubicBezTo>
                  <a:cubicBezTo>
                    <a:pt x="1332" y="2137"/>
                    <a:pt x="1598" y="2039"/>
                    <a:pt x="1813" y="1821"/>
                  </a:cubicBezTo>
                  <a:cubicBezTo>
                    <a:pt x="2488" y="1154"/>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16"/>
            <p:cNvSpPr/>
            <p:nvPr/>
          </p:nvSpPr>
          <p:spPr>
            <a:xfrm>
              <a:off x="2066425" y="3551925"/>
              <a:ext cx="62225" cy="53300"/>
            </a:xfrm>
            <a:custGeom>
              <a:rect b="b" l="l" r="r" t="t"/>
              <a:pathLst>
                <a:path extrusionOk="0" h="2132" w="2489">
                  <a:moveTo>
                    <a:pt x="1065" y="1"/>
                  </a:moveTo>
                  <a:cubicBezTo>
                    <a:pt x="472" y="1"/>
                    <a:pt x="0" y="480"/>
                    <a:pt x="0" y="1066"/>
                  </a:cubicBezTo>
                  <a:cubicBezTo>
                    <a:pt x="0" y="1708"/>
                    <a:pt x="523" y="2131"/>
                    <a:pt x="1067" y="2131"/>
                  </a:cubicBezTo>
                  <a:cubicBezTo>
                    <a:pt x="1329" y="2131"/>
                    <a:pt x="1597" y="2033"/>
                    <a:pt x="1813" y="1814"/>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16"/>
            <p:cNvSpPr/>
            <p:nvPr/>
          </p:nvSpPr>
          <p:spPr>
            <a:xfrm>
              <a:off x="2066425" y="3475725"/>
              <a:ext cx="62225" cy="53350"/>
            </a:xfrm>
            <a:custGeom>
              <a:rect b="b" l="l" r="r" t="t"/>
              <a:pathLst>
                <a:path extrusionOk="0" h="2134" w="2489">
                  <a:moveTo>
                    <a:pt x="1065" y="0"/>
                  </a:moveTo>
                  <a:cubicBezTo>
                    <a:pt x="472" y="0"/>
                    <a:pt x="0" y="480"/>
                    <a:pt x="0" y="1065"/>
                  </a:cubicBezTo>
                  <a:cubicBezTo>
                    <a:pt x="0" y="1709"/>
                    <a:pt x="526" y="2133"/>
                    <a:pt x="1072" y="2133"/>
                  </a:cubicBezTo>
                  <a:cubicBezTo>
                    <a:pt x="1333" y="2133"/>
                    <a:pt x="1598" y="2037"/>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16"/>
            <p:cNvSpPr/>
            <p:nvPr/>
          </p:nvSpPr>
          <p:spPr>
            <a:xfrm>
              <a:off x="2066275" y="3399500"/>
              <a:ext cx="62375" cy="53350"/>
            </a:xfrm>
            <a:custGeom>
              <a:rect b="b" l="l" r="r" t="t"/>
              <a:pathLst>
                <a:path extrusionOk="0" h="2134" w="2495">
                  <a:moveTo>
                    <a:pt x="1071" y="1"/>
                  </a:moveTo>
                  <a:cubicBezTo>
                    <a:pt x="478" y="1"/>
                    <a:pt x="6" y="480"/>
                    <a:pt x="6" y="1066"/>
                  </a:cubicBezTo>
                  <a:cubicBezTo>
                    <a:pt x="1" y="1709"/>
                    <a:pt x="528" y="2134"/>
                    <a:pt x="1076" y="2134"/>
                  </a:cubicBezTo>
                  <a:cubicBezTo>
                    <a:pt x="1338" y="2134"/>
                    <a:pt x="1604" y="2037"/>
                    <a:pt x="1819" y="1822"/>
                  </a:cubicBezTo>
                  <a:cubicBezTo>
                    <a:pt x="2494" y="1147"/>
                    <a:pt x="2014" y="1"/>
                    <a:pt x="1071"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16"/>
            <p:cNvSpPr/>
            <p:nvPr/>
          </p:nvSpPr>
          <p:spPr>
            <a:xfrm>
              <a:off x="2066275" y="3323300"/>
              <a:ext cx="62375" cy="53425"/>
            </a:xfrm>
            <a:custGeom>
              <a:rect b="b" l="l" r="r" t="t"/>
              <a:pathLst>
                <a:path extrusionOk="0" h="2137" w="2495">
                  <a:moveTo>
                    <a:pt x="1071" y="0"/>
                  </a:moveTo>
                  <a:cubicBezTo>
                    <a:pt x="478" y="8"/>
                    <a:pt x="6" y="480"/>
                    <a:pt x="6" y="1065"/>
                  </a:cubicBezTo>
                  <a:cubicBezTo>
                    <a:pt x="1" y="1709"/>
                    <a:pt x="524" y="2137"/>
                    <a:pt x="1072" y="2137"/>
                  </a:cubicBezTo>
                  <a:cubicBezTo>
                    <a:pt x="1334" y="2137"/>
                    <a:pt x="1601" y="2039"/>
                    <a:pt x="1819" y="1821"/>
                  </a:cubicBezTo>
                  <a:cubicBezTo>
                    <a:pt x="2494" y="1154"/>
                    <a:pt x="2023" y="0"/>
                    <a:pt x="1071"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16"/>
            <p:cNvSpPr/>
            <p:nvPr/>
          </p:nvSpPr>
          <p:spPr>
            <a:xfrm>
              <a:off x="2066275" y="3247075"/>
              <a:ext cx="62375" cy="53450"/>
            </a:xfrm>
            <a:custGeom>
              <a:rect b="b" l="l" r="r" t="t"/>
              <a:pathLst>
                <a:path extrusionOk="0" h="2138" w="2495">
                  <a:moveTo>
                    <a:pt x="1071" y="1"/>
                  </a:moveTo>
                  <a:cubicBezTo>
                    <a:pt x="486" y="9"/>
                    <a:pt x="6" y="480"/>
                    <a:pt x="6" y="1066"/>
                  </a:cubicBezTo>
                  <a:cubicBezTo>
                    <a:pt x="1" y="1709"/>
                    <a:pt x="524" y="2137"/>
                    <a:pt x="1072" y="2137"/>
                  </a:cubicBezTo>
                  <a:cubicBezTo>
                    <a:pt x="1334" y="2137"/>
                    <a:pt x="1601" y="2040"/>
                    <a:pt x="1819" y="1822"/>
                  </a:cubicBezTo>
                  <a:cubicBezTo>
                    <a:pt x="2494" y="1155"/>
                    <a:pt x="2023" y="1"/>
                    <a:pt x="1071"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16"/>
            <p:cNvSpPr/>
            <p:nvPr/>
          </p:nvSpPr>
          <p:spPr>
            <a:xfrm>
              <a:off x="2066425" y="3171075"/>
              <a:ext cx="62225" cy="53275"/>
            </a:xfrm>
            <a:custGeom>
              <a:rect b="b" l="l" r="r" t="t"/>
              <a:pathLst>
                <a:path extrusionOk="0" h="2131" w="2489">
                  <a:moveTo>
                    <a:pt x="1065" y="0"/>
                  </a:moveTo>
                  <a:cubicBezTo>
                    <a:pt x="472" y="0"/>
                    <a:pt x="0" y="472"/>
                    <a:pt x="0" y="1065"/>
                  </a:cubicBezTo>
                  <a:cubicBezTo>
                    <a:pt x="0" y="1707"/>
                    <a:pt x="523" y="2131"/>
                    <a:pt x="1067" y="2131"/>
                  </a:cubicBezTo>
                  <a:cubicBezTo>
                    <a:pt x="1329" y="2131"/>
                    <a:pt x="1597" y="2032"/>
                    <a:pt x="1813" y="1813"/>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16"/>
            <p:cNvSpPr/>
            <p:nvPr/>
          </p:nvSpPr>
          <p:spPr>
            <a:xfrm>
              <a:off x="2066425" y="3094850"/>
              <a:ext cx="62225" cy="53350"/>
            </a:xfrm>
            <a:custGeom>
              <a:rect b="b" l="l" r="r" t="t"/>
              <a:pathLst>
                <a:path extrusionOk="0" h="2134" w="2489">
                  <a:moveTo>
                    <a:pt x="1065" y="1"/>
                  </a:moveTo>
                  <a:cubicBezTo>
                    <a:pt x="472" y="1"/>
                    <a:pt x="0" y="480"/>
                    <a:pt x="0" y="1066"/>
                  </a:cubicBezTo>
                  <a:cubicBezTo>
                    <a:pt x="0" y="1709"/>
                    <a:pt x="526" y="2134"/>
                    <a:pt x="1072" y="2134"/>
                  </a:cubicBezTo>
                  <a:cubicBezTo>
                    <a:pt x="1333" y="2134"/>
                    <a:pt x="1598" y="2037"/>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16"/>
            <p:cNvSpPr/>
            <p:nvPr/>
          </p:nvSpPr>
          <p:spPr>
            <a:xfrm>
              <a:off x="2066425" y="2942425"/>
              <a:ext cx="62225" cy="53450"/>
            </a:xfrm>
            <a:custGeom>
              <a:rect b="b" l="l" r="r" t="t"/>
              <a:pathLst>
                <a:path extrusionOk="0" h="2138" w="2489">
                  <a:moveTo>
                    <a:pt x="1065" y="1"/>
                  </a:moveTo>
                  <a:cubicBezTo>
                    <a:pt x="472" y="9"/>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16"/>
            <p:cNvSpPr/>
            <p:nvPr/>
          </p:nvSpPr>
          <p:spPr>
            <a:xfrm>
              <a:off x="2066425" y="2256925"/>
              <a:ext cx="62350" cy="53425"/>
            </a:xfrm>
            <a:custGeom>
              <a:rect b="b" l="l" r="r" t="t"/>
              <a:pathLst>
                <a:path extrusionOk="0" h="2137" w="2494">
                  <a:moveTo>
                    <a:pt x="1075" y="0"/>
                  </a:moveTo>
                  <a:cubicBezTo>
                    <a:pt x="1072" y="0"/>
                    <a:pt x="1069" y="0"/>
                    <a:pt x="1065" y="0"/>
                  </a:cubicBezTo>
                  <a:cubicBezTo>
                    <a:pt x="472" y="0"/>
                    <a:pt x="0" y="480"/>
                    <a:pt x="0" y="1065"/>
                  </a:cubicBezTo>
                  <a:cubicBezTo>
                    <a:pt x="0" y="1709"/>
                    <a:pt x="526" y="2137"/>
                    <a:pt x="1074" y="2137"/>
                  </a:cubicBezTo>
                  <a:cubicBezTo>
                    <a:pt x="1336" y="2137"/>
                    <a:pt x="1603" y="2039"/>
                    <a:pt x="1821" y="1821"/>
                  </a:cubicBezTo>
                  <a:cubicBezTo>
                    <a:pt x="2494" y="1149"/>
                    <a:pt x="2020"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16"/>
            <p:cNvSpPr/>
            <p:nvPr/>
          </p:nvSpPr>
          <p:spPr>
            <a:xfrm>
              <a:off x="2066425" y="2180700"/>
              <a:ext cx="62225" cy="53350"/>
            </a:xfrm>
            <a:custGeom>
              <a:rect b="b" l="l" r="r" t="t"/>
              <a:pathLst>
                <a:path extrusionOk="0" h="2134" w="2489">
                  <a:moveTo>
                    <a:pt x="1065" y="1"/>
                  </a:moveTo>
                  <a:cubicBezTo>
                    <a:pt x="472" y="1"/>
                    <a:pt x="0" y="480"/>
                    <a:pt x="0" y="1066"/>
                  </a:cubicBezTo>
                  <a:cubicBezTo>
                    <a:pt x="0" y="1709"/>
                    <a:pt x="526" y="2133"/>
                    <a:pt x="1072" y="2133"/>
                  </a:cubicBezTo>
                  <a:cubicBezTo>
                    <a:pt x="1333" y="2133"/>
                    <a:pt x="1598" y="2037"/>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16"/>
            <p:cNvSpPr/>
            <p:nvPr/>
          </p:nvSpPr>
          <p:spPr>
            <a:xfrm>
              <a:off x="2066425" y="2104500"/>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16"/>
            <p:cNvSpPr/>
            <p:nvPr/>
          </p:nvSpPr>
          <p:spPr>
            <a:xfrm>
              <a:off x="2066425" y="2028275"/>
              <a:ext cx="62225" cy="53450"/>
            </a:xfrm>
            <a:custGeom>
              <a:rect b="b" l="l" r="r" t="t"/>
              <a:pathLst>
                <a:path extrusionOk="0" h="2138" w="2489">
                  <a:moveTo>
                    <a:pt x="1065" y="1"/>
                  </a:moveTo>
                  <a:cubicBezTo>
                    <a:pt x="472" y="1"/>
                    <a:pt x="0" y="480"/>
                    <a:pt x="0" y="1065"/>
                  </a:cubicBezTo>
                  <a:cubicBezTo>
                    <a:pt x="0" y="1709"/>
                    <a:pt x="526" y="2137"/>
                    <a:pt x="1072" y="2137"/>
                  </a:cubicBezTo>
                  <a:cubicBezTo>
                    <a:pt x="1332" y="2137"/>
                    <a:pt x="1598" y="2040"/>
                    <a:pt x="1813" y="1821"/>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16"/>
            <p:cNvSpPr/>
            <p:nvPr/>
          </p:nvSpPr>
          <p:spPr>
            <a:xfrm>
              <a:off x="2066425" y="1876050"/>
              <a:ext cx="62225" cy="53275"/>
            </a:xfrm>
            <a:custGeom>
              <a:rect b="b" l="l" r="r" t="t"/>
              <a:pathLst>
                <a:path extrusionOk="0" h="2131" w="2489">
                  <a:moveTo>
                    <a:pt x="1065" y="1"/>
                  </a:moveTo>
                  <a:cubicBezTo>
                    <a:pt x="472" y="1"/>
                    <a:pt x="0" y="472"/>
                    <a:pt x="0" y="1066"/>
                  </a:cubicBezTo>
                  <a:cubicBezTo>
                    <a:pt x="0" y="1707"/>
                    <a:pt x="523" y="2131"/>
                    <a:pt x="1067" y="2131"/>
                  </a:cubicBezTo>
                  <a:cubicBezTo>
                    <a:pt x="1329" y="2131"/>
                    <a:pt x="1597" y="2033"/>
                    <a:pt x="1813" y="1813"/>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16"/>
            <p:cNvSpPr/>
            <p:nvPr/>
          </p:nvSpPr>
          <p:spPr>
            <a:xfrm>
              <a:off x="2066425" y="1647400"/>
              <a:ext cx="62225" cy="53450"/>
            </a:xfrm>
            <a:custGeom>
              <a:rect b="b" l="l" r="r" t="t"/>
              <a:pathLst>
                <a:path extrusionOk="0" h="2138" w="2489">
                  <a:moveTo>
                    <a:pt x="1065" y="1"/>
                  </a:moveTo>
                  <a:cubicBezTo>
                    <a:pt x="472" y="9"/>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16"/>
            <p:cNvSpPr/>
            <p:nvPr/>
          </p:nvSpPr>
          <p:spPr>
            <a:xfrm>
              <a:off x="2066425" y="1571400"/>
              <a:ext cx="62225" cy="53250"/>
            </a:xfrm>
            <a:custGeom>
              <a:rect b="b" l="l" r="r" t="t"/>
              <a:pathLst>
                <a:path extrusionOk="0" h="2130" w="2489">
                  <a:moveTo>
                    <a:pt x="1065" y="1"/>
                  </a:moveTo>
                  <a:cubicBezTo>
                    <a:pt x="472" y="1"/>
                    <a:pt x="0" y="472"/>
                    <a:pt x="0" y="1066"/>
                  </a:cubicBezTo>
                  <a:cubicBezTo>
                    <a:pt x="0" y="1703"/>
                    <a:pt x="525" y="2129"/>
                    <a:pt x="1071" y="2129"/>
                  </a:cubicBezTo>
                  <a:cubicBezTo>
                    <a:pt x="1332" y="2129"/>
                    <a:pt x="1598" y="2032"/>
                    <a:pt x="1813" y="1813"/>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16"/>
            <p:cNvSpPr/>
            <p:nvPr/>
          </p:nvSpPr>
          <p:spPr>
            <a:xfrm>
              <a:off x="2066425" y="1495200"/>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16"/>
            <p:cNvSpPr/>
            <p:nvPr/>
          </p:nvSpPr>
          <p:spPr>
            <a:xfrm>
              <a:off x="2066425" y="1418975"/>
              <a:ext cx="62225" cy="53350"/>
            </a:xfrm>
            <a:custGeom>
              <a:rect b="b" l="l" r="r" t="t"/>
              <a:pathLst>
                <a:path extrusionOk="0" h="2134" w="2489">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16"/>
            <p:cNvSpPr/>
            <p:nvPr/>
          </p:nvSpPr>
          <p:spPr>
            <a:xfrm>
              <a:off x="2066425" y="1114325"/>
              <a:ext cx="62225" cy="53350"/>
            </a:xfrm>
            <a:custGeom>
              <a:rect b="b" l="l" r="r" t="t"/>
              <a:pathLst>
                <a:path extrusionOk="0" h="2134" w="2489">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16"/>
            <p:cNvSpPr/>
            <p:nvPr/>
          </p:nvSpPr>
          <p:spPr>
            <a:xfrm>
              <a:off x="2066425" y="1038125"/>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16"/>
            <p:cNvSpPr/>
            <p:nvPr/>
          </p:nvSpPr>
          <p:spPr>
            <a:xfrm>
              <a:off x="1990200" y="4542300"/>
              <a:ext cx="62225" cy="53275"/>
            </a:xfrm>
            <a:custGeom>
              <a:rect b="b" l="l" r="r" t="t"/>
              <a:pathLst>
                <a:path extrusionOk="0" h="2131" w="2489">
                  <a:moveTo>
                    <a:pt x="1066" y="0"/>
                  </a:moveTo>
                  <a:cubicBezTo>
                    <a:pt x="481" y="0"/>
                    <a:pt x="1" y="472"/>
                    <a:pt x="1" y="1065"/>
                  </a:cubicBezTo>
                  <a:cubicBezTo>
                    <a:pt x="1" y="1707"/>
                    <a:pt x="523" y="2131"/>
                    <a:pt x="1070" y="2131"/>
                  </a:cubicBezTo>
                  <a:cubicBezTo>
                    <a:pt x="1333" y="2131"/>
                    <a:pt x="1603" y="2033"/>
                    <a:pt x="1822" y="1813"/>
                  </a:cubicBezTo>
                  <a:cubicBezTo>
                    <a:pt x="2489" y="1147"/>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16"/>
            <p:cNvSpPr/>
            <p:nvPr/>
          </p:nvSpPr>
          <p:spPr>
            <a:xfrm>
              <a:off x="1990200" y="4466075"/>
              <a:ext cx="62225" cy="53300"/>
            </a:xfrm>
            <a:custGeom>
              <a:rect b="b" l="l" r="r" t="t"/>
              <a:pathLst>
                <a:path extrusionOk="0" h="2132" w="2489">
                  <a:moveTo>
                    <a:pt x="1066" y="1"/>
                  </a:moveTo>
                  <a:cubicBezTo>
                    <a:pt x="481" y="1"/>
                    <a:pt x="1" y="472"/>
                    <a:pt x="1" y="1066"/>
                  </a:cubicBezTo>
                  <a:cubicBezTo>
                    <a:pt x="1" y="1708"/>
                    <a:pt x="523" y="2131"/>
                    <a:pt x="1070" y="2131"/>
                  </a:cubicBezTo>
                  <a:cubicBezTo>
                    <a:pt x="1333" y="2131"/>
                    <a:pt x="1603" y="2033"/>
                    <a:pt x="1822" y="1814"/>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16"/>
            <p:cNvSpPr/>
            <p:nvPr/>
          </p:nvSpPr>
          <p:spPr>
            <a:xfrm>
              <a:off x="1990200" y="4389875"/>
              <a:ext cx="62225" cy="53350"/>
            </a:xfrm>
            <a:custGeom>
              <a:rect b="b" l="l" r="r" t="t"/>
              <a:pathLst>
                <a:path extrusionOk="0" h="2134" w="2489">
                  <a:moveTo>
                    <a:pt x="1066" y="0"/>
                  </a:moveTo>
                  <a:cubicBezTo>
                    <a:pt x="481" y="0"/>
                    <a:pt x="1" y="480"/>
                    <a:pt x="1" y="1065"/>
                  </a:cubicBezTo>
                  <a:cubicBezTo>
                    <a:pt x="1" y="1709"/>
                    <a:pt x="526" y="2133"/>
                    <a:pt x="1075" y="2133"/>
                  </a:cubicBezTo>
                  <a:cubicBezTo>
                    <a:pt x="1337" y="2133"/>
                    <a:pt x="1604" y="2037"/>
                    <a:pt x="1822" y="1821"/>
                  </a:cubicBezTo>
                  <a:cubicBezTo>
                    <a:pt x="2489" y="1147"/>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16"/>
            <p:cNvSpPr/>
            <p:nvPr/>
          </p:nvSpPr>
          <p:spPr>
            <a:xfrm>
              <a:off x="1990200" y="3627950"/>
              <a:ext cx="62225" cy="53425"/>
            </a:xfrm>
            <a:custGeom>
              <a:rect b="b" l="l" r="r" t="t"/>
              <a:pathLst>
                <a:path extrusionOk="0" h="2137" w="2489">
                  <a:moveTo>
                    <a:pt x="1066" y="0"/>
                  </a:moveTo>
                  <a:cubicBezTo>
                    <a:pt x="481" y="8"/>
                    <a:pt x="1" y="480"/>
                    <a:pt x="1" y="1073"/>
                  </a:cubicBezTo>
                  <a:cubicBezTo>
                    <a:pt x="1" y="1711"/>
                    <a:pt x="525" y="2137"/>
                    <a:pt x="1074" y="2137"/>
                  </a:cubicBezTo>
                  <a:cubicBezTo>
                    <a:pt x="1336" y="2137"/>
                    <a:pt x="1604" y="2039"/>
                    <a:pt x="1822" y="1821"/>
                  </a:cubicBezTo>
                  <a:cubicBezTo>
                    <a:pt x="2489" y="1154"/>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16"/>
            <p:cNvSpPr/>
            <p:nvPr/>
          </p:nvSpPr>
          <p:spPr>
            <a:xfrm>
              <a:off x="1990200" y="3551925"/>
              <a:ext cx="62225" cy="53300"/>
            </a:xfrm>
            <a:custGeom>
              <a:rect b="b" l="l" r="r" t="t"/>
              <a:pathLst>
                <a:path extrusionOk="0" h="2132" w="2489">
                  <a:moveTo>
                    <a:pt x="1066" y="1"/>
                  </a:moveTo>
                  <a:cubicBezTo>
                    <a:pt x="472" y="1"/>
                    <a:pt x="1" y="480"/>
                    <a:pt x="1" y="1066"/>
                  </a:cubicBezTo>
                  <a:cubicBezTo>
                    <a:pt x="1" y="1708"/>
                    <a:pt x="523" y="2131"/>
                    <a:pt x="1070" y="2131"/>
                  </a:cubicBezTo>
                  <a:cubicBezTo>
                    <a:pt x="1333" y="2131"/>
                    <a:pt x="1603" y="2033"/>
                    <a:pt x="1822" y="1814"/>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16"/>
            <p:cNvSpPr/>
            <p:nvPr/>
          </p:nvSpPr>
          <p:spPr>
            <a:xfrm>
              <a:off x="1990200" y="3475725"/>
              <a:ext cx="62225" cy="53350"/>
            </a:xfrm>
            <a:custGeom>
              <a:rect b="b" l="l" r="r" t="t"/>
              <a:pathLst>
                <a:path extrusionOk="0" h="2134" w="2489">
                  <a:moveTo>
                    <a:pt x="1066" y="0"/>
                  </a:moveTo>
                  <a:cubicBezTo>
                    <a:pt x="472" y="0"/>
                    <a:pt x="1" y="480"/>
                    <a:pt x="1" y="1065"/>
                  </a:cubicBezTo>
                  <a:cubicBezTo>
                    <a:pt x="1" y="1709"/>
                    <a:pt x="526" y="2133"/>
                    <a:pt x="1075" y="2133"/>
                  </a:cubicBezTo>
                  <a:cubicBezTo>
                    <a:pt x="1337" y="2133"/>
                    <a:pt x="1604" y="2037"/>
                    <a:pt x="1822"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16"/>
            <p:cNvSpPr/>
            <p:nvPr/>
          </p:nvSpPr>
          <p:spPr>
            <a:xfrm>
              <a:off x="1990200" y="3399500"/>
              <a:ext cx="62225" cy="53350"/>
            </a:xfrm>
            <a:custGeom>
              <a:rect b="b" l="l" r="r" t="t"/>
              <a:pathLst>
                <a:path extrusionOk="0" h="2134" w="2489">
                  <a:moveTo>
                    <a:pt x="1066" y="1"/>
                  </a:moveTo>
                  <a:cubicBezTo>
                    <a:pt x="481" y="1"/>
                    <a:pt x="1" y="480"/>
                    <a:pt x="1" y="1066"/>
                  </a:cubicBezTo>
                  <a:cubicBezTo>
                    <a:pt x="1" y="1709"/>
                    <a:pt x="526" y="2134"/>
                    <a:pt x="1075" y="2134"/>
                  </a:cubicBezTo>
                  <a:cubicBezTo>
                    <a:pt x="1337" y="2134"/>
                    <a:pt x="1604" y="2037"/>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16"/>
            <p:cNvSpPr/>
            <p:nvPr/>
          </p:nvSpPr>
          <p:spPr>
            <a:xfrm>
              <a:off x="1990075" y="3323300"/>
              <a:ext cx="62350" cy="53425"/>
            </a:xfrm>
            <a:custGeom>
              <a:rect b="b" l="l" r="r" t="t"/>
              <a:pathLst>
                <a:path extrusionOk="0" h="2137" w="2494">
                  <a:moveTo>
                    <a:pt x="1071" y="0"/>
                  </a:moveTo>
                  <a:cubicBezTo>
                    <a:pt x="486" y="8"/>
                    <a:pt x="6" y="480"/>
                    <a:pt x="6" y="1065"/>
                  </a:cubicBezTo>
                  <a:cubicBezTo>
                    <a:pt x="0" y="1709"/>
                    <a:pt x="528" y="2137"/>
                    <a:pt x="1075" y="2137"/>
                  </a:cubicBezTo>
                  <a:cubicBezTo>
                    <a:pt x="1337" y="2137"/>
                    <a:pt x="1603" y="2039"/>
                    <a:pt x="1819" y="1821"/>
                  </a:cubicBezTo>
                  <a:cubicBezTo>
                    <a:pt x="2494" y="1154"/>
                    <a:pt x="2022" y="0"/>
                    <a:pt x="1071"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16"/>
            <p:cNvSpPr/>
            <p:nvPr/>
          </p:nvSpPr>
          <p:spPr>
            <a:xfrm>
              <a:off x="1990075" y="3247075"/>
              <a:ext cx="62350" cy="53450"/>
            </a:xfrm>
            <a:custGeom>
              <a:rect b="b" l="l" r="r" t="t"/>
              <a:pathLst>
                <a:path extrusionOk="0" h="2138" w="2494">
                  <a:moveTo>
                    <a:pt x="1071" y="1"/>
                  </a:moveTo>
                  <a:cubicBezTo>
                    <a:pt x="486" y="9"/>
                    <a:pt x="6" y="480"/>
                    <a:pt x="6" y="1066"/>
                  </a:cubicBezTo>
                  <a:cubicBezTo>
                    <a:pt x="0" y="1709"/>
                    <a:pt x="528" y="2137"/>
                    <a:pt x="1075" y="2137"/>
                  </a:cubicBezTo>
                  <a:cubicBezTo>
                    <a:pt x="1337" y="2137"/>
                    <a:pt x="1603" y="2040"/>
                    <a:pt x="1819" y="1822"/>
                  </a:cubicBezTo>
                  <a:cubicBezTo>
                    <a:pt x="2494" y="1155"/>
                    <a:pt x="2022" y="1"/>
                    <a:pt x="1071"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16"/>
            <p:cNvSpPr/>
            <p:nvPr/>
          </p:nvSpPr>
          <p:spPr>
            <a:xfrm>
              <a:off x="1990200" y="3171075"/>
              <a:ext cx="62225" cy="53275"/>
            </a:xfrm>
            <a:custGeom>
              <a:rect b="b" l="l" r="r" t="t"/>
              <a:pathLst>
                <a:path extrusionOk="0" h="2131" w="2489">
                  <a:moveTo>
                    <a:pt x="1066" y="0"/>
                  </a:moveTo>
                  <a:cubicBezTo>
                    <a:pt x="481" y="0"/>
                    <a:pt x="1" y="472"/>
                    <a:pt x="1" y="1065"/>
                  </a:cubicBezTo>
                  <a:cubicBezTo>
                    <a:pt x="1" y="1707"/>
                    <a:pt x="523" y="2131"/>
                    <a:pt x="1070" y="2131"/>
                  </a:cubicBezTo>
                  <a:cubicBezTo>
                    <a:pt x="1333" y="2131"/>
                    <a:pt x="1603" y="2032"/>
                    <a:pt x="1822" y="1813"/>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16"/>
            <p:cNvSpPr/>
            <p:nvPr/>
          </p:nvSpPr>
          <p:spPr>
            <a:xfrm>
              <a:off x="1990200" y="2942425"/>
              <a:ext cx="62225" cy="53450"/>
            </a:xfrm>
            <a:custGeom>
              <a:rect b="b" l="l" r="r" t="t"/>
              <a:pathLst>
                <a:path extrusionOk="0" h="2138" w="2489">
                  <a:moveTo>
                    <a:pt x="1066" y="1"/>
                  </a:moveTo>
                  <a:cubicBezTo>
                    <a:pt x="481" y="9"/>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16"/>
            <p:cNvSpPr/>
            <p:nvPr/>
          </p:nvSpPr>
          <p:spPr>
            <a:xfrm>
              <a:off x="1990200" y="2866425"/>
              <a:ext cx="62225" cy="53275"/>
            </a:xfrm>
            <a:custGeom>
              <a:rect b="b" l="l" r="r" t="t"/>
              <a:pathLst>
                <a:path extrusionOk="0" h="2131" w="2489">
                  <a:moveTo>
                    <a:pt x="1066" y="0"/>
                  </a:moveTo>
                  <a:cubicBezTo>
                    <a:pt x="481" y="0"/>
                    <a:pt x="1" y="472"/>
                    <a:pt x="1" y="1065"/>
                  </a:cubicBezTo>
                  <a:cubicBezTo>
                    <a:pt x="1" y="1707"/>
                    <a:pt x="523" y="2131"/>
                    <a:pt x="1070" y="2131"/>
                  </a:cubicBezTo>
                  <a:cubicBezTo>
                    <a:pt x="1333" y="2131"/>
                    <a:pt x="1603" y="2032"/>
                    <a:pt x="1822" y="1813"/>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16"/>
            <p:cNvSpPr/>
            <p:nvPr/>
          </p:nvSpPr>
          <p:spPr>
            <a:xfrm>
              <a:off x="1990200" y="2333125"/>
              <a:ext cx="62225" cy="53450"/>
            </a:xfrm>
            <a:custGeom>
              <a:rect b="b" l="l" r="r" t="t"/>
              <a:pathLst>
                <a:path extrusionOk="0" h="2138" w="2489">
                  <a:moveTo>
                    <a:pt x="1066" y="1"/>
                  </a:moveTo>
                  <a:cubicBezTo>
                    <a:pt x="481" y="1"/>
                    <a:pt x="1" y="480"/>
                    <a:pt x="1" y="1066"/>
                  </a:cubicBezTo>
                  <a:cubicBezTo>
                    <a:pt x="1" y="1709"/>
                    <a:pt x="526" y="2137"/>
                    <a:pt x="1075" y="2137"/>
                  </a:cubicBezTo>
                  <a:cubicBezTo>
                    <a:pt x="1337" y="2137"/>
                    <a:pt x="1604" y="2040"/>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16"/>
            <p:cNvSpPr/>
            <p:nvPr/>
          </p:nvSpPr>
          <p:spPr>
            <a:xfrm>
              <a:off x="1990200" y="2256925"/>
              <a:ext cx="62375" cy="53425"/>
            </a:xfrm>
            <a:custGeom>
              <a:rect b="b" l="l" r="r" t="t"/>
              <a:pathLst>
                <a:path extrusionOk="0" h="2137" w="2495">
                  <a:moveTo>
                    <a:pt x="1076" y="0"/>
                  </a:moveTo>
                  <a:cubicBezTo>
                    <a:pt x="1073" y="0"/>
                    <a:pt x="1069" y="0"/>
                    <a:pt x="1066" y="0"/>
                  </a:cubicBezTo>
                  <a:cubicBezTo>
                    <a:pt x="472" y="0"/>
                    <a:pt x="1" y="480"/>
                    <a:pt x="1" y="1065"/>
                  </a:cubicBezTo>
                  <a:cubicBezTo>
                    <a:pt x="1" y="1709"/>
                    <a:pt x="530" y="2137"/>
                    <a:pt x="1078" y="2137"/>
                  </a:cubicBezTo>
                  <a:cubicBezTo>
                    <a:pt x="1340" y="2137"/>
                    <a:pt x="1607" y="2039"/>
                    <a:pt x="1822" y="1821"/>
                  </a:cubicBezTo>
                  <a:cubicBezTo>
                    <a:pt x="2494" y="1149"/>
                    <a:pt x="2020" y="0"/>
                    <a:pt x="107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16"/>
            <p:cNvSpPr/>
            <p:nvPr/>
          </p:nvSpPr>
          <p:spPr>
            <a:xfrm>
              <a:off x="1990200" y="2180700"/>
              <a:ext cx="62225" cy="53350"/>
            </a:xfrm>
            <a:custGeom>
              <a:rect b="b" l="l" r="r" t="t"/>
              <a:pathLst>
                <a:path extrusionOk="0" h="2134" w="2489">
                  <a:moveTo>
                    <a:pt x="1066" y="1"/>
                  </a:moveTo>
                  <a:cubicBezTo>
                    <a:pt x="481" y="1"/>
                    <a:pt x="1" y="480"/>
                    <a:pt x="1" y="1066"/>
                  </a:cubicBezTo>
                  <a:cubicBezTo>
                    <a:pt x="1" y="1709"/>
                    <a:pt x="526" y="2133"/>
                    <a:pt x="1075" y="2133"/>
                  </a:cubicBezTo>
                  <a:cubicBezTo>
                    <a:pt x="1337" y="2133"/>
                    <a:pt x="1604" y="2037"/>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16"/>
            <p:cNvSpPr/>
            <p:nvPr/>
          </p:nvSpPr>
          <p:spPr>
            <a:xfrm>
              <a:off x="1990200" y="2104500"/>
              <a:ext cx="62225" cy="53325"/>
            </a:xfrm>
            <a:custGeom>
              <a:rect b="b" l="l" r="r" t="t"/>
              <a:pathLst>
                <a:path extrusionOk="0" h="2133"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16"/>
            <p:cNvSpPr/>
            <p:nvPr/>
          </p:nvSpPr>
          <p:spPr>
            <a:xfrm>
              <a:off x="1990200" y="2028275"/>
              <a:ext cx="62225" cy="53450"/>
            </a:xfrm>
            <a:custGeom>
              <a:rect b="b" l="l" r="r" t="t"/>
              <a:pathLst>
                <a:path extrusionOk="0" h="2138" w="2489">
                  <a:moveTo>
                    <a:pt x="1066" y="1"/>
                  </a:moveTo>
                  <a:cubicBezTo>
                    <a:pt x="481" y="1"/>
                    <a:pt x="1" y="480"/>
                    <a:pt x="1" y="1065"/>
                  </a:cubicBezTo>
                  <a:cubicBezTo>
                    <a:pt x="1" y="1709"/>
                    <a:pt x="526" y="2137"/>
                    <a:pt x="1075" y="2137"/>
                  </a:cubicBezTo>
                  <a:cubicBezTo>
                    <a:pt x="1337" y="2137"/>
                    <a:pt x="1604" y="2040"/>
                    <a:pt x="1822" y="1821"/>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16"/>
            <p:cNvSpPr/>
            <p:nvPr/>
          </p:nvSpPr>
          <p:spPr>
            <a:xfrm>
              <a:off x="1990200" y="1952050"/>
              <a:ext cx="62225" cy="53450"/>
            </a:xfrm>
            <a:custGeom>
              <a:rect b="b" l="l" r="r" t="t"/>
              <a:pathLst>
                <a:path extrusionOk="0" h="2138" w="2489">
                  <a:moveTo>
                    <a:pt x="1066" y="1"/>
                  </a:moveTo>
                  <a:cubicBezTo>
                    <a:pt x="481" y="9"/>
                    <a:pt x="1" y="481"/>
                    <a:pt x="1" y="1074"/>
                  </a:cubicBezTo>
                  <a:cubicBezTo>
                    <a:pt x="1" y="1712"/>
                    <a:pt x="525" y="2138"/>
                    <a:pt x="1074" y="2138"/>
                  </a:cubicBezTo>
                  <a:cubicBezTo>
                    <a:pt x="1336" y="2138"/>
                    <a:pt x="1604" y="2040"/>
                    <a:pt x="1822" y="1822"/>
                  </a:cubicBezTo>
                  <a:cubicBezTo>
                    <a:pt x="2489"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16"/>
            <p:cNvSpPr/>
            <p:nvPr/>
          </p:nvSpPr>
          <p:spPr>
            <a:xfrm>
              <a:off x="1990200" y="1876050"/>
              <a:ext cx="62225" cy="53275"/>
            </a:xfrm>
            <a:custGeom>
              <a:rect b="b" l="l" r="r" t="t"/>
              <a:pathLst>
                <a:path extrusionOk="0" h="2131" w="2489">
                  <a:moveTo>
                    <a:pt x="1066" y="1"/>
                  </a:moveTo>
                  <a:cubicBezTo>
                    <a:pt x="481" y="1"/>
                    <a:pt x="1" y="472"/>
                    <a:pt x="1" y="1066"/>
                  </a:cubicBezTo>
                  <a:cubicBezTo>
                    <a:pt x="1" y="1707"/>
                    <a:pt x="523" y="2131"/>
                    <a:pt x="1070" y="2131"/>
                  </a:cubicBezTo>
                  <a:cubicBezTo>
                    <a:pt x="1333" y="2131"/>
                    <a:pt x="1603" y="2033"/>
                    <a:pt x="1822" y="1813"/>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16"/>
            <p:cNvSpPr/>
            <p:nvPr/>
          </p:nvSpPr>
          <p:spPr>
            <a:xfrm>
              <a:off x="1990200" y="1799850"/>
              <a:ext cx="62225" cy="53325"/>
            </a:xfrm>
            <a:custGeom>
              <a:rect b="b" l="l" r="r" t="t"/>
              <a:pathLst>
                <a:path extrusionOk="0" h="2133"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16"/>
            <p:cNvSpPr/>
            <p:nvPr/>
          </p:nvSpPr>
          <p:spPr>
            <a:xfrm>
              <a:off x="1990200" y="1647400"/>
              <a:ext cx="62225" cy="53450"/>
            </a:xfrm>
            <a:custGeom>
              <a:rect b="b" l="l" r="r" t="t"/>
              <a:pathLst>
                <a:path extrusionOk="0" h="2138" w="2489">
                  <a:moveTo>
                    <a:pt x="1066" y="1"/>
                  </a:moveTo>
                  <a:cubicBezTo>
                    <a:pt x="481" y="9"/>
                    <a:pt x="1" y="481"/>
                    <a:pt x="1" y="1066"/>
                  </a:cubicBezTo>
                  <a:cubicBezTo>
                    <a:pt x="1" y="1710"/>
                    <a:pt x="526" y="2138"/>
                    <a:pt x="1075" y="2138"/>
                  </a:cubicBezTo>
                  <a:cubicBezTo>
                    <a:pt x="1337" y="2138"/>
                    <a:pt x="1604" y="2040"/>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16"/>
            <p:cNvSpPr/>
            <p:nvPr/>
          </p:nvSpPr>
          <p:spPr>
            <a:xfrm>
              <a:off x="1990200" y="1571400"/>
              <a:ext cx="62225" cy="53250"/>
            </a:xfrm>
            <a:custGeom>
              <a:rect b="b" l="l" r="r" t="t"/>
              <a:pathLst>
                <a:path extrusionOk="0" h="2130" w="2489">
                  <a:moveTo>
                    <a:pt x="1066" y="1"/>
                  </a:moveTo>
                  <a:cubicBezTo>
                    <a:pt x="481" y="1"/>
                    <a:pt x="1" y="472"/>
                    <a:pt x="1" y="1066"/>
                  </a:cubicBezTo>
                  <a:cubicBezTo>
                    <a:pt x="1" y="1703"/>
                    <a:pt x="525" y="2129"/>
                    <a:pt x="1074" y="2129"/>
                  </a:cubicBezTo>
                  <a:cubicBezTo>
                    <a:pt x="1336" y="2129"/>
                    <a:pt x="1604" y="2032"/>
                    <a:pt x="1822" y="1813"/>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16"/>
            <p:cNvSpPr/>
            <p:nvPr/>
          </p:nvSpPr>
          <p:spPr>
            <a:xfrm>
              <a:off x="1990200" y="1495200"/>
              <a:ext cx="62225" cy="53325"/>
            </a:xfrm>
            <a:custGeom>
              <a:rect b="b" l="l" r="r" t="t"/>
              <a:pathLst>
                <a:path extrusionOk="0" h="2133"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16"/>
            <p:cNvSpPr/>
            <p:nvPr/>
          </p:nvSpPr>
          <p:spPr>
            <a:xfrm>
              <a:off x="1990200" y="1418975"/>
              <a:ext cx="62225" cy="53350"/>
            </a:xfrm>
            <a:custGeom>
              <a:rect b="b" l="l" r="r" t="t"/>
              <a:pathLst>
                <a:path extrusionOk="0" h="2134" w="2489">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16"/>
            <p:cNvSpPr/>
            <p:nvPr/>
          </p:nvSpPr>
          <p:spPr>
            <a:xfrm>
              <a:off x="1990200" y="1114325"/>
              <a:ext cx="62225" cy="53350"/>
            </a:xfrm>
            <a:custGeom>
              <a:rect b="b" l="l" r="r" t="t"/>
              <a:pathLst>
                <a:path extrusionOk="0" h="2134" w="2489">
                  <a:moveTo>
                    <a:pt x="1066" y="1"/>
                  </a:moveTo>
                  <a:cubicBezTo>
                    <a:pt x="481" y="1"/>
                    <a:pt x="1" y="480"/>
                    <a:pt x="1" y="1065"/>
                  </a:cubicBezTo>
                  <a:cubicBezTo>
                    <a:pt x="1" y="1709"/>
                    <a:pt x="526" y="2133"/>
                    <a:pt x="1075" y="2133"/>
                  </a:cubicBezTo>
                  <a:cubicBezTo>
                    <a:pt x="1337" y="2133"/>
                    <a:pt x="1604" y="2037"/>
                    <a:pt x="1822"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16"/>
            <p:cNvSpPr/>
            <p:nvPr/>
          </p:nvSpPr>
          <p:spPr>
            <a:xfrm>
              <a:off x="1990200" y="1038125"/>
              <a:ext cx="62225" cy="53325"/>
            </a:xfrm>
            <a:custGeom>
              <a:rect b="b" l="l" r="r" t="t"/>
              <a:pathLst>
                <a:path extrusionOk="0" h="2133" w="2489">
                  <a:moveTo>
                    <a:pt x="1066" y="0"/>
                  </a:moveTo>
                  <a:cubicBezTo>
                    <a:pt x="481" y="0"/>
                    <a:pt x="1" y="480"/>
                    <a:pt x="1" y="1065"/>
                  </a:cubicBezTo>
                  <a:cubicBezTo>
                    <a:pt x="1" y="1709"/>
                    <a:pt x="526" y="2133"/>
                    <a:pt x="1075" y="2133"/>
                  </a:cubicBezTo>
                  <a:cubicBezTo>
                    <a:pt x="1337" y="2133"/>
                    <a:pt x="1604" y="2036"/>
                    <a:pt x="1822"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16"/>
            <p:cNvSpPr/>
            <p:nvPr/>
          </p:nvSpPr>
          <p:spPr>
            <a:xfrm>
              <a:off x="1914000" y="3551925"/>
              <a:ext cx="62225" cy="53300"/>
            </a:xfrm>
            <a:custGeom>
              <a:rect b="b" l="l" r="r" t="t"/>
              <a:pathLst>
                <a:path extrusionOk="0" h="2132" w="2489">
                  <a:moveTo>
                    <a:pt x="1065" y="1"/>
                  </a:moveTo>
                  <a:cubicBezTo>
                    <a:pt x="480" y="1"/>
                    <a:pt x="0" y="480"/>
                    <a:pt x="0" y="1066"/>
                  </a:cubicBezTo>
                  <a:cubicBezTo>
                    <a:pt x="0" y="1708"/>
                    <a:pt x="526" y="2131"/>
                    <a:pt x="1073" y="2131"/>
                  </a:cubicBezTo>
                  <a:cubicBezTo>
                    <a:pt x="1337" y="2131"/>
                    <a:pt x="1605" y="2033"/>
                    <a:pt x="1821" y="1814"/>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16"/>
            <p:cNvSpPr/>
            <p:nvPr/>
          </p:nvSpPr>
          <p:spPr>
            <a:xfrm>
              <a:off x="1914000" y="3475725"/>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7"/>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16"/>
            <p:cNvSpPr/>
            <p:nvPr/>
          </p:nvSpPr>
          <p:spPr>
            <a:xfrm>
              <a:off x="1914000" y="3399500"/>
              <a:ext cx="62225" cy="53350"/>
            </a:xfrm>
            <a:custGeom>
              <a:rect b="b" l="l" r="r" t="t"/>
              <a:pathLst>
                <a:path extrusionOk="0" h="2134" w="2489">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16"/>
            <p:cNvSpPr/>
            <p:nvPr/>
          </p:nvSpPr>
          <p:spPr>
            <a:xfrm>
              <a:off x="1914000" y="3323300"/>
              <a:ext cx="62225" cy="53425"/>
            </a:xfrm>
            <a:custGeom>
              <a:rect b="b" l="l" r="r" t="t"/>
              <a:pathLst>
                <a:path extrusionOk="0" h="2137" w="2489">
                  <a:moveTo>
                    <a:pt x="1065" y="0"/>
                  </a:moveTo>
                  <a:cubicBezTo>
                    <a:pt x="480" y="8"/>
                    <a:pt x="0" y="480"/>
                    <a:pt x="0" y="1065"/>
                  </a:cubicBezTo>
                  <a:cubicBezTo>
                    <a:pt x="0" y="1709"/>
                    <a:pt x="526" y="2137"/>
                    <a:pt x="1074" y="2137"/>
                  </a:cubicBezTo>
                  <a:cubicBezTo>
                    <a:pt x="1336" y="2137"/>
                    <a:pt x="1603" y="2039"/>
                    <a:pt x="1821" y="1821"/>
                  </a:cubicBezTo>
                  <a:cubicBezTo>
                    <a:pt x="2488" y="1154"/>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16"/>
            <p:cNvSpPr/>
            <p:nvPr/>
          </p:nvSpPr>
          <p:spPr>
            <a:xfrm>
              <a:off x="1914000" y="3247075"/>
              <a:ext cx="62425" cy="53450"/>
            </a:xfrm>
            <a:custGeom>
              <a:rect b="b" l="l" r="r" t="t"/>
              <a:pathLst>
                <a:path extrusionOk="0" h="2138" w="2497">
                  <a:moveTo>
                    <a:pt x="1065" y="1"/>
                  </a:moveTo>
                  <a:cubicBezTo>
                    <a:pt x="480" y="9"/>
                    <a:pt x="9" y="480"/>
                    <a:pt x="0" y="1066"/>
                  </a:cubicBezTo>
                  <a:cubicBezTo>
                    <a:pt x="0" y="1709"/>
                    <a:pt x="526" y="2137"/>
                    <a:pt x="1074" y="2137"/>
                  </a:cubicBezTo>
                  <a:cubicBezTo>
                    <a:pt x="1336" y="2137"/>
                    <a:pt x="1603" y="2040"/>
                    <a:pt x="1821" y="1822"/>
                  </a:cubicBezTo>
                  <a:cubicBezTo>
                    <a:pt x="2496"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16"/>
            <p:cNvSpPr/>
            <p:nvPr/>
          </p:nvSpPr>
          <p:spPr>
            <a:xfrm>
              <a:off x="1914000" y="3171075"/>
              <a:ext cx="62225" cy="53275"/>
            </a:xfrm>
            <a:custGeom>
              <a:rect b="b" l="l" r="r" t="t"/>
              <a:pathLst>
                <a:path extrusionOk="0" h="2131" w="2489">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16"/>
            <p:cNvSpPr/>
            <p:nvPr/>
          </p:nvSpPr>
          <p:spPr>
            <a:xfrm>
              <a:off x="1914000" y="2866425"/>
              <a:ext cx="62225" cy="53275"/>
            </a:xfrm>
            <a:custGeom>
              <a:rect b="b" l="l" r="r" t="t"/>
              <a:pathLst>
                <a:path extrusionOk="0" h="2131" w="2489">
                  <a:moveTo>
                    <a:pt x="1065" y="0"/>
                  </a:moveTo>
                  <a:cubicBezTo>
                    <a:pt x="480" y="0"/>
                    <a:pt x="0" y="472"/>
                    <a:pt x="0" y="1065"/>
                  </a:cubicBezTo>
                  <a:cubicBezTo>
                    <a:pt x="0" y="1707"/>
                    <a:pt x="523" y="2131"/>
                    <a:pt x="1070" y="2131"/>
                  </a:cubicBezTo>
                  <a:cubicBezTo>
                    <a:pt x="1333" y="2131"/>
                    <a:pt x="1602" y="2032"/>
                    <a:pt x="1821" y="1813"/>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16"/>
            <p:cNvSpPr/>
            <p:nvPr/>
          </p:nvSpPr>
          <p:spPr>
            <a:xfrm>
              <a:off x="1914000" y="2714000"/>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16"/>
            <p:cNvSpPr/>
            <p:nvPr/>
          </p:nvSpPr>
          <p:spPr>
            <a:xfrm>
              <a:off x="1914000" y="2409350"/>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16"/>
            <p:cNvSpPr/>
            <p:nvPr/>
          </p:nvSpPr>
          <p:spPr>
            <a:xfrm>
              <a:off x="1914000" y="2333125"/>
              <a:ext cx="62225" cy="53450"/>
            </a:xfrm>
            <a:custGeom>
              <a:rect b="b" l="l" r="r" t="t"/>
              <a:pathLst>
                <a:path extrusionOk="0" h="2138" w="2489">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16"/>
            <p:cNvSpPr/>
            <p:nvPr/>
          </p:nvSpPr>
          <p:spPr>
            <a:xfrm>
              <a:off x="1914000" y="2256925"/>
              <a:ext cx="62350" cy="53425"/>
            </a:xfrm>
            <a:custGeom>
              <a:rect b="b" l="l" r="r" t="t"/>
              <a:pathLst>
                <a:path extrusionOk="0" h="2137" w="2494">
                  <a:moveTo>
                    <a:pt x="1075" y="0"/>
                  </a:moveTo>
                  <a:cubicBezTo>
                    <a:pt x="1072" y="0"/>
                    <a:pt x="1069" y="0"/>
                    <a:pt x="1065" y="0"/>
                  </a:cubicBezTo>
                  <a:cubicBezTo>
                    <a:pt x="480" y="0"/>
                    <a:pt x="0" y="480"/>
                    <a:pt x="0" y="1065"/>
                  </a:cubicBezTo>
                  <a:cubicBezTo>
                    <a:pt x="0" y="1709"/>
                    <a:pt x="529" y="2137"/>
                    <a:pt x="1080" y="2137"/>
                  </a:cubicBezTo>
                  <a:cubicBezTo>
                    <a:pt x="1343" y="2137"/>
                    <a:pt x="1611" y="2039"/>
                    <a:pt x="1830" y="1821"/>
                  </a:cubicBezTo>
                  <a:cubicBezTo>
                    <a:pt x="2494" y="1149"/>
                    <a:pt x="2020"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16"/>
            <p:cNvSpPr/>
            <p:nvPr/>
          </p:nvSpPr>
          <p:spPr>
            <a:xfrm>
              <a:off x="1914000" y="2180700"/>
              <a:ext cx="62225" cy="53350"/>
            </a:xfrm>
            <a:custGeom>
              <a:rect b="b" l="l" r="r" t="t"/>
              <a:pathLst>
                <a:path extrusionOk="0" h="2134" w="2489">
                  <a:moveTo>
                    <a:pt x="1065" y="1"/>
                  </a:moveTo>
                  <a:cubicBezTo>
                    <a:pt x="480" y="1"/>
                    <a:pt x="0" y="480"/>
                    <a:pt x="0" y="1066"/>
                  </a:cubicBezTo>
                  <a:cubicBezTo>
                    <a:pt x="0" y="1709"/>
                    <a:pt x="526" y="2133"/>
                    <a:pt x="1074" y="2133"/>
                  </a:cubicBezTo>
                  <a:cubicBezTo>
                    <a:pt x="1336" y="2133"/>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16"/>
            <p:cNvSpPr/>
            <p:nvPr/>
          </p:nvSpPr>
          <p:spPr>
            <a:xfrm>
              <a:off x="1914000" y="210450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16"/>
            <p:cNvSpPr/>
            <p:nvPr/>
          </p:nvSpPr>
          <p:spPr>
            <a:xfrm>
              <a:off x="1914000" y="2028275"/>
              <a:ext cx="62225" cy="53450"/>
            </a:xfrm>
            <a:custGeom>
              <a:rect b="b" l="l" r="r" t="t"/>
              <a:pathLst>
                <a:path extrusionOk="0" h="2138" w="2489">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16"/>
            <p:cNvSpPr/>
            <p:nvPr/>
          </p:nvSpPr>
          <p:spPr>
            <a:xfrm>
              <a:off x="1914000" y="1647400"/>
              <a:ext cx="62225" cy="53450"/>
            </a:xfrm>
            <a:custGeom>
              <a:rect b="b" l="l" r="r" t="t"/>
              <a:pathLst>
                <a:path extrusionOk="0" h="2138" w="2489">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16"/>
            <p:cNvSpPr/>
            <p:nvPr/>
          </p:nvSpPr>
          <p:spPr>
            <a:xfrm>
              <a:off x="1914000" y="141897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16"/>
            <p:cNvSpPr/>
            <p:nvPr/>
          </p:nvSpPr>
          <p:spPr>
            <a:xfrm>
              <a:off x="1914000" y="119055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16"/>
            <p:cNvSpPr/>
            <p:nvPr/>
          </p:nvSpPr>
          <p:spPr>
            <a:xfrm>
              <a:off x="1914000" y="111432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16"/>
            <p:cNvSpPr/>
            <p:nvPr/>
          </p:nvSpPr>
          <p:spPr>
            <a:xfrm>
              <a:off x="1837775" y="3171075"/>
              <a:ext cx="62425" cy="53275"/>
            </a:xfrm>
            <a:custGeom>
              <a:rect b="b" l="l" r="r" t="t"/>
              <a:pathLst>
                <a:path extrusionOk="0" h="2131" w="2497">
                  <a:moveTo>
                    <a:pt x="1066" y="0"/>
                  </a:moveTo>
                  <a:cubicBezTo>
                    <a:pt x="481" y="0"/>
                    <a:pt x="9" y="472"/>
                    <a:pt x="1" y="1065"/>
                  </a:cubicBezTo>
                  <a:cubicBezTo>
                    <a:pt x="1" y="1707"/>
                    <a:pt x="523" y="2131"/>
                    <a:pt x="1070" y="2131"/>
                  </a:cubicBezTo>
                  <a:cubicBezTo>
                    <a:pt x="1333" y="2131"/>
                    <a:pt x="1603" y="2032"/>
                    <a:pt x="1822" y="1813"/>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16"/>
            <p:cNvSpPr/>
            <p:nvPr/>
          </p:nvSpPr>
          <p:spPr>
            <a:xfrm>
              <a:off x="1837775" y="2866425"/>
              <a:ext cx="62425" cy="53275"/>
            </a:xfrm>
            <a:custGeom>
              <a:rect b="b" l="l" r="r" t="t"/>
              <a:pathLst>
                <a:path extrusionOk="0" h="2131" w="2497">
                  <a:moveTo>
                    <a:pt x="1066" y="0"/>
                  </a:moveTo>
                  <a:cubicBezTo>
                    <a:pt x="481" y="0"/>
                    <a:pt x="1" y="472"/>
                    <a:pt x="1" y="1065"/>
                  </a:cubicBezTo>
                  <a:cubicBezTo>
                    <a:pt x="1" y="1707"/>
                    <a:pt x="527" y="2131"/>
                    <a:pt x="1074" y="2131"/>
                  </a:cubicBezTo>
                  <a:cubicBezTo>
                    <a:pt x="1337" y="2131"/>
                    <a:pt x="1605" y="2032"/>
                    <a:pt x="1822" y="1813"/>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16"/>
            <p:cNvSpPr/>
            <p:nvPr/>
          </p:nvSpPr>
          <p:spPr>
            <a:xfrm>
              <a:off x="1837775" y="2714000"/>
              <a:ext cx="62425" cy="53350"/>
            </a:xfrm>
            <a:custGeom>
              <a:rect b="b" l="l" r="r" t="t"/>
              <a:pathLst>
                <a:path extrusionOk="0" h="2134" w="2497">
                  <a:moveTo>
                    <a:pt x="1066" y="0"/>
                  </a:moveTo>
                  <a:cubicBezTo>
                    <a:pt x="481"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16"/>
            <p:cNvSpPr/>
            <p:nvPr/>
          </p:nvSpPr>
          <p:spPr>
            <a:xfrm>
              <a:off x="1837775" y="2637775"/>
              <a:ext cx="62425" cy="53450"/>
            </a:xfrm>
            <a:custGeom>
              <a:rect b="b" l="l" r="r" t="t"/>
              <a:pathLst>
                <a:path extrusionOk="0" h="2138" w="2497">
                  <a:moveTo>
                    <a:pt x="1066" y="1"/>
                  </a:moveTo>
                  <a:cubicBezTo>
                    <a:pt x="481" y="9"/>
                    <a:pt x="1" y="480"/>
                    <a:pt x="1" y="1074"/>
                  </a:cubicBezTo>
                  <a:cubicBezTo>
                    <a:pt x="1" y="1712"/>
                    <a:pt x="529" y="2137"/>
                    <a:pt x="1077" y="2137"/>
                  </a:cubicBezTo>
                  <a:cubicBezTo>
                    <a:pt x="1339" y="2137"/>
                    <a:pt x="1606" y="2040"/>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16"/>
            <p:cNvSpPr/>
            <p:nvPr/>
          </p:nvSpPr>
          <p:spPr>
            <a:xfrm>
              <a:off x="1837775" y="2561575"/>
              <a:ext cx="62425" cy="53425"/>
            </a:xfrm>
            <a:custGeom>
              <a:rect b="b" l="l" r="r" t="t"/>
              <a:pathLst>
                <a:path extrusionOk="0" h="2137" w="2497">
                  <a:moveTo>
                    <a:pt x="1066" y="0"/>
                  </a:moveTo>
                  <a:cubicBezTo>
                    <a:pt x="481" y="8"/>
                    <a:pt x="9" y="480"/>
                    <a:pt x="1" y="1073"/>
                  </a:cubicBezTo>
                  <a:cubicBezTo>
                    <a:pt x="1" y="1711"/>
                    <a:pt x="525" y="2137"/>
                    <a:pt x="1074" y="2137"/>
                  </a:cubicBezTo>
                  <a:cubicBezTo>
                    <a:pt x="1336" y="2137"/>
                    <a:pt x="1604" y="2039"/>
                    <a:pt x="1822" y="1821"/>
                  </a:cubicBezTo>
                  <a:cubicBezTo>
                    <a:pt x="2497" y="1154"/>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16"/>
            <p:cNvSpPr/>
            <p:nvPr/>
          </p:nvSpPr>
          <p:spPr>
            <a:xfrm>
              <a:off x="1837775" y="2485550"/>
              <a:ext cx="62425" cy="53300"/>
            </a:xfrm>
            <a:custGeom>
              <a:rect b="b" l="l" r="r" t="t"/>
              <a:pathLst>
                <a:path extrusionOk="0" h="2132" w="2497">
                  <a:moveTo>
                    <a:pt x="1066" y="1"/>
                  </a:moveTo>
                  <a:cubicBezTo>
                    <a:pt x="481" y="1"/>
                    <a:pt x="1" y="480"/>
                    <a:pt x="1" y="1066"/>
                  </a:cubicBezTo>
                  <a:cubicBezTo>
                    <a:pt x="1" y="1708"/>
                    <a:pt x="527" y="2131"/>
                    <a:pt x="1074" y="2131"/>
                  </a:cubicBezTo>
                  <a:cubicBezTo>
                    <a:pt x="1337" y="2131"/>
                    <a:pt x="1605" y="2033"/>
                    <a:pt x="1822" y="1814"/>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16"/>
            <p:cNvSpPr/>
            <p:nvPr/>
          </p:nvSpPr>
          <p:spPr>
            <a:xfrm>
              <a:off x="1837775" y="2409350"/>
              <a:ext cx="62425" cy="53350"/>
            </a:xfrm>
            <a:custGeom>
              <a:rect b="b" l="l" r="r" t="t"/>
              <a:pathLst>
                <a:path extrusionOk="0" h="2134" w="2497">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16"/>
            <p:cNvSpPr/>
            <p:nvPr/>
          </p:nvSpPr>
          <p:spPr>
            <a:xfrm>
              <a:off x="1837775" y="2333125"/>
              <a:ext cx="62425" cy="53450"/>
            </a:xfrm>
            <a:custGeom>
              <a:rect b="b" l="l" r="r" t="t"/>
              <a:pathLst>
                <a:path extrusionOk="0" h="2138" w="2497">
                  <a:moveTo>
                    <a:pt x="1066" y="1"/>
                  </a:moveTo>
                  <a:cubicBezTo>
                    <a:pt x="481" y="1"/>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16"/>
            <p:cNvSpPr/>
            <p:nvPr/>
          </p:nvSpPr>
          <p:spPr>
            <a:xfrm>
              <a:off x="1837775" y="2256925"/>
              <a:ext cx="62575" cy="53425"/>
            </a:xfrm>
            <a:custGeom>
              <a:rect b="b" l="l" r="r" t="t"/>
              <a:pathLst>
                <a:path extrusionOk="0" h="2137" w="2503">
                  <a:moveTo>
                    <a:pt x="1076" y="0"/>
                  </a:moveTo>
                  <a:cubicBezTo>
                    <a:pt x="1073" y="0"/>
                    <a:pt x="1069" y="0"/>
                    <a:pt x="1066" y="0"/>
                  </a:cubicBezTo>
                  <a:cubicBezTo>
                    <a:pt x="481" y="0"/>
                    <a:pt x="1" y="480"/>
                    <a:pt x="1" y="1065"/>
                  </a:cubicBezTo>
                  <a:cubicBezTo>
                    <a:pt x="1" y="1709"/>
                    <a:pt x="530" y="2137"/>
                    <a:pt x="1081" y="2137"/>
                  </a:cubicBezTo>
                  <a:cubicBezTo>
                    <a:pt x="1344" y="2137"/>
                    <a:pt x="1612" y="2039"/>
                    <a:pt x="1830" y="1821"/>
                  </a:cubicBezTo>
                  <a:cubicBezTo>
                    <a:pt x="2502" y="1149"/>
                    <a:pt x="2028" y="0"/>
                    <a:pt x="107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16"/>
            <p:cNvSpPr/>
            <p:nvPr/>
          </p:nvSpPr>
          <p:spPr>
            <a:xfrm>
              <a:off x="1837775" y="2180700"/>
              <a:ext cx="62425" cy="53350"/>
            </a:xfrm>
            <a:custGeom>
              <a:rect b="b" l="l" r="r" t="t"/>
              <a:pathLst>
                <a:path extrusionOk="0" h="2134" w="2497">
                  <a:moveTo>
                    <a:pt x="1066" y="1"/>
                  </a:moveTo>
                  <a:cubicBezTo>
                    <a:pt x="481" y="1"/>
                    <a:pt x="9" y="480"/>
                    <a:pt x="1" y="1066"/>
                  </a:cubicBezTo>
                  <a:cubicBezTo>
                    <a:pt x="1" y="1709"/>
                    <a:pt x="526" y="2133"/>
                    <a:pt x="1075" y="2133"/>
                  </a:cubicBezTo>
                  <a:cubicBezTo>
                    <a:pt x="1337" y="2133"/>
                    <a:pt x="1604" y="2037"/>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16"/>
            <p:cNvSpPr/>
            <p:nvPr/>
          </p:nvSpPr>
          <p:spPr>
            <a:xfrm>
              <a:off x="1837775" y="2104500"/>
              <a:ext cx="62425" cy="53325"/>
            </a:xfrm>
            <a:custGeom>
              <a:rect b="b" l="l" r="r" t="t"/>
              <a:pathLst>
                <a:path extrusionOk="0" h="2133" w="2497">
                  <a:moveTo>
                    <a:pt x="1066" y="0"/>
                  </a:moveTo>
                  <a:cubicBezTo>
                    <a:pt x="481"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16"/>
            <p:cNvSpPr/>
            <p:nvPr/>
          </p:nvSpPr>
          <p:spPr>
            <a:xfrm>
              <a:off x="1837775" y="2028275"/>
              <a:ext cx="62425" cy="53450"/>
            </a:xfrm>
            <a:custGeom>
              <a:rect b="b" l="l" r="r" t="t"/>
              <a:pathLst>
                <a:path extrusionOk="0" h="2138" w="2497">
                  <a:moveTo>
                    <a:pt x="1066" y="1"/>
                  </a:moveTo>
                  <a:cubicBezTo>
                    <a:pt x="481" y="1"/>
                    <a:pt x="9" y="480"/>
                    <a:pt x="1" y="1065"/>
                  </a:cubicBezTo>
                  <a:cubicBezTo>
                    <a:pt x="1" y="1709"/>
                    <a:pt x="526" y="2137"/>
                    <a:pt x="1075" y="2137"/>
                  </a:cubicBezTo>
                  <a:cubicBezTo>
                    <a:pt x="1337" y="2137"/>
                    <a:pt x="1604" y="2040"/>
                    <a:pt x="1822" y="1821"/>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16"/>
            <p:cNvSpPr/>
            <p:nvPr/>
          </p:nvSpPr>
          <p:spPr>
            <a:xfrm>
              <a:off x="1837775" y="1952050"/>
              <a:ext cx="62425" cy="53450"/>
            </a:xfrm>
            <a:custGeom>
              <a:rect b="b" l="l" r="r" t="t"/>
              <a:pathLst>
                <a:path extrusionOk="0" h="2138" w="2497">
                  <a:moveTo>
                    <a:pt x="1066" y="1"/>
                  </a:moveTo>
                  <a:cubicBezTo>
                    <a:pt x="481" y="9"/>
                    <a:pt x="9" y="481"/>
                    <a:pt x="1" y="1074"/>
                  </a:cubicBezTo>
                  <a:cubicBezTo>
                    <a:pt x="1" y="1712"/>
                    <a:pt x="525" y="2138"/>
                    <a:pt x="1074" y="2138"/>
                  </a:cubicBezTo>
                  <a:cubicBezTo>
                    <a:pt x="1336" y="2138"/>
                    <a:pt x="1604" y="2040"/>
                    <a:pt x="1822" y="1822"/>
                  </a:cubicBezTo>
                  <a:cubicBezTo>
                    <a:pt x="2497"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16"/>
            <p:cNvSpPr/>
            <p:nvPr/>
          </p:nvSpPr>
          <p:spPr>
            <a:xfrm>
              <a:off x="1837775" y="1647400"/>
              <a:ext cx="62425" cy="53450"/>
            </a:xfrm>
            <a:custGeom>
              <a:rect b="b" l="l" r="r" t="t"/>
              <a:pathLst>
                <a:path extrusionOk="0" h="2138" w="2497">
                  <a:moveTo>
                    <a:pt x="1066" y="1"/>
                  </a:moveTo>
                  <a:cubicBezTo>
                    <a:pt x="481" y="9"/>
                    <a:pt x="9"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16"/>
            <p:cNvSpPr/>
            <p:nvPr/>
          </p:nvSpPr>
          <p:spPr>
            <a:xfrm>
              <a:off x="1837775" y="1571400"/>
              <a:ext cx="62425" cy="53250"/>
            </a:xfrm>
            <a:custGeom>
              <a:rect b="b" l="l" r="r" t="t"/>
              <a:pathLst>
                <a:path extrusionOk="0" h="2130" w="2497">
                  <a:moveTo>
                    <a:pt x="1066" y="1"/>
                  </a:moveTo>
                  <a:cubicBezTo>
                    <a:pt x="481" y="1"/>
                    <a:pt x="9" y="472"/>
                    <a:pt x="1" y="1066"/>
                  </a:cubicBezTo>
                  <a:cubicBezTo>
                    <a:pt x="1" y="1703"/>
                    <a:pt x="525" y="2129"/>
                    <a:pt x="1074" y="2129"/>
                  </a:cubicBezTo>
                  <a:cubicBezTo>
                    <a:pt x="1336" y="2129"/>
                    <a:pt x="1604" y="2032"/>
                    <a:pt x="1822" y="1813"/>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16"/>
            <p:cNvSpPr/>
            <p:nvPr/>
          </p:nvSpPr>
          <p:spPr>
            <a:xfrm>
              <a:off x="1837775" y="1418975"/>
              <a:ext cx="62425" cy="53350"/>
            </a:xfrm>
            <a:custGeom>
              <a:rect b="b" l="l" r="r" t="t"/>
              <a:pathLst>
                <a:path extrusionOk="0" h="2134" w="2497">
                  <a:moveTo>
                    <a:pt x="1066" y="1"/>
                  </a:moveTo>
                  <a:cubicBezTo>
                    <a:pt x="481" y="1"/>
                    <a:pt x="9"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16"/>
            <p:cNvSpPr/>
            <p:nvPr/>
          </p:nvSpPr>
          <p:spPr>
            <a:xfrm>
              <a:off x="1837775" y="1190550"/>
              <a:ext cx="62425" cy="53325"/>
            </a:xfrm>
            <a:custGeom>
              <a:rect b="b" l="l" r="r" t="t"/>
              <a:pathLst>
                <a:path extrusionOk="0" h="2133" w="2497">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16"/>
            <p:cNvSpPr/>
            <p:nvPr/>
          </p:nvSpPr>
          <p:spPr>
            <a:xfrm>
              <a:off x="1837775" y="1114325"/>
              <a:ext cx="62425" cy="53350"/>
            </a:xfrm>
            <a:custGeom>
              <a:rect b="b" l="l" r="r" t="t"/>
              <a:pathLst>
                <a:path extrusionOk="0" h="2134" w="2497">
                  <a:moveTo>
                    <a:pt x="1066" y="1"/>
                  </a:moveTo>
                  <a:cubicBezTo>
                    <a:pt x="481" y="1"/>
                    <a:pt x="1"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16"/>
            <p:cNvSpPr/>
            <p:nvPr/>
          </p:nvSpPr>
          <p:spPr>
            <a:xfrm>
              <a:off x="1761775" y="3171075"/>
              <a:ext cx="62225" cy="53275"/>
            </a:xfrm>
            <a:custGeom>
              <a:rect b="b" l="l" r="r" t="t"/>
              <a:pathLst>
                <a:path extrusionOk="0" h="2131" w="2489">
                  <a:moveTo>
                    <a:pt x="1065" y="0"/>
                  </a:moveTo>
                  <a:cubicBezTo>
                    <a:pt x="472" y="0"/>
                    <a:pt x="0" y="472"/>
                    <a:pt x="0" y="1065"/>
                  </a:cubicBezTo>
                  <a:cubicBezTo>
                    <a:pt x="0" y="1707"/>
                    <a:pt x="523" y="2131"/>
                    <a:pt x="1067" y="2131"/>
                  </a:cubicBezTo>
                  <a:cubicBezTo>
                    <a:pt x="1329" y="2131"/>
                    <a:pt x="1597" y="2032"/>
                    <a:pt x="1813" y="1813"/>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16"/>
            <p:cNvSpPr/>
            <p:nvPr/>
          </p:nvSpPr>
          <p:spPr>
            <a:xfrm>
              <a:off x="1761775" y="3094850"/>
              <a:ext cx="62225" cy="53350"/>
            </a:xfrm>
            <a:custGeom>
              <a:rect b="b" l="l" r="r" t="t"/>
              <a:pathLst>
                <a:path extrusionOk="0" h="2134" w="2489">
                  <a:moveTo>
                    <a:pt x="1065" y="1"/>
                  </a:moveTo>
                  <a:cubicBezTo>
                    <a:pt x="472" y="1"/>
                    <a:pt x="0" y="480"/>
                    <a:pt x="0" y="1066"/>
                  </a:cubicBezTo>
                  <a:cubicBezTo>
                    <a:pt x="0" y="1709"/>
                    <a:pt x="526" y="2134"/>
                    <a:pt x="1072" y="2134"/>
                  </a:cubicBezTo>
                  <a:cubicBezTo>
                    <a:pt x="1333" y="2134"/>
                    <a:pt x="1598" y="2037"/>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16"/>
            <p:cNvSpPr/>
            <p:nvPr/>
          </p:nvSpPr>
          <p:spPr>
            <a:xfrm>
              <a:off x="1761775" y="3018650"/>
              <a:ext cx="62225" cy="53425"/>
            </a:xfrm>
            <a:custGeom>
              <a:rect b="b" l="l" r="r" t="t"/>
              <a:pathLst>
                <a:path extrusionOk="0" h="2137" w="2489">
                  <a:moveTo>
                    <a:pt x="1065" y="0"/>
                  </a:moveTo>
                  <a:cubicBezTo>
                    <a:pt x="472" y="0"/>
                    <a:pt x="0" y="480"/>
                    <a:pt x="0" y="1065"/>
                  </a:cubicBezTo>
                  <a:cubicBezTo>
                    <a:pt x="0" y="1709"/>
                    <a:pt x="526" y="2137"/>
                    <a:pt x="1072" y="2137"/>
                  </a:cubicBezTo>
                  <a:cubicBezTo>
                    <a:pt x="1332" y="2137"/>
                    <a:pt x="1598" y="2039"/>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16"/>
            <p:cNvSpPr/>
            <p:nvPr/>
          </p:nvSpPr>
          <p:spPr>
            <a:xfrm>
              <a:off x="1761775" y="2561575"/>
              <a:ext cx="62225" cy="53425"/>
            </a:xfrm>
            <a:custGeom>
              <a:rect b="b" l="l" r="r" t="t"/>
              <a:pathLst>
                <a:path extrusionOk="0" h="2137" w="2489">
                  <a:moveTo>
                    <a:pt x="1065" y="0"/>
                  </a:moveTo>
                  <a:cubicBezTo>
                    <a:pt x="472" y="8"/>
                    <a:pt x="0" y="480"/>
                    <a:pt x="0" y="1073"/>
                  </a:cubicBezTo>
                  <a:cubicBezTo>
                    <a:pt x="0" y="1711"/>
                    <a:pt x="525" y="2137"/>
                    <a:pt x="1071" y="2137"/>
                  </a:cubicBezTo>
                  <a:cubicBezTo>
                    <a:pt x="1332" y="2137"/>
                    <a:pt x="1598" y="2039"/>
                    <a:pt x="1813" y="1821"/>
                  </a:cubicBezTo>
                  <a:cubicBezTo>
                    <a:pt x="2488" y="1154"/>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16"/>
            <p:cNvSpPr/>
            <p:nvPr/>
          </p:nvSpPr>
          <p:spPr>
            <a:xfrm>
              <a:off x="1761775" y="2485550"/>
              <a:ext cx="62225" cy="53300"/>
            </a:xfrm>
            <a:custGeom>
              <a:rect b="b" l="l" r="r" t="t"/>
              <a:pathLst>
                <a:path extrusionOk="0" h="2132" w="2489">
                  <a:moveTo>
                    <a:pt x="1065" y="1"/>
                  </a:moveTo>
                  <a:cubicBezTo>
                    <a:pt x="472" y="1"/>
                    <a:pt x="0" y="480"/>
                    <a:pt x="0" y="1066"/>
                  </a:cubicBezTo>
                  <a:cubicBezTo>
                    <a:pt x="0" y="1708"/>
                    <a:pt x="523" y="2131"/>
                    <a:pt x="1067" y="2131"/>
                  </a:cubicBezTo>
                  <a:cubicBezTo>
                    <a:pt x="1329" y="2131"/>
                    <a:pt x="1597" y="2033"/>
                    <a:pt x="1813" y="1814"/>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16"/>
            <p:cNvSpPr/>
            <p:nvPr/>
          </p:nvSpPr>
          <p:spPr>
            <a:xfrm>
              <a:off x="1761775" y="2409350"/>
              <a:ext cx="62225" cy="53350"/>
            </a:xfrm>
            <a:custGeom>
              <a:rect b="b" l="l" r="r" t="t"/>
              <a:pathLst>
                <a:path extrusionOk="0" h="2134"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16"/>
            <p:cNvSpPr/>
            <p:nvPr/>
          </p:nvSpPr>
          <p:spPr>
            <a:xfrm>
              <a:off x="1761775" y="2333125"/>
              <a:ext cx="62225" cy="53450"/>
            </a:xfrm>
            <a:custGeom>
              <a:rect b="b" l="l" r="r" t="t"/>
              <a:pathLst>
                <a:path extrusionOk="0" h="2138" w="2489">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16"/>
            <p:cNvSpPr/>
            <p:nvPr/>
          </p:nvSpPr>
          <p:spPr>
            <a:xfrm>
              <a:off x="1761775" y="2256925"/>
              <a:ext cx="62350" cy="53425"/>
            </a:xfrm>
            <a:custGeom>
              <a:rect b="b" l="l" r="r" t="t"/>
              <a:pathLst>
                <a:path extrusionOk="0" h="2137" w="2494">
                  <a:moveTo>
                    <a:pt x="1075" y="0"/>
                  </a:moveTo>
                  <a:cubicBezTo>
                    <a:pt x="1072" y="0"/>
                    <a:pt x="1069" y="0"/>
                    <a:pt x="1065" y="0"/>
                  </a:cubicBezTo>
                  <a:cubicBezTo>
                    <a:pt x="472" y="0"/>
                    <a:pt x="0" y="480"/>
                    <a:pt x="0" y="1065"/>
                  </a:cubicBezTo>
                  <a:cubicBezTo>
                    <a:pt x="0" y="1709"/>
                    <a:pt x="526" y="2137"/>
                    <a:pt x="1074" y="2137"/>
                  </a:cubicBezTo>
                  <a:cubicBezTo>
                    <a:pt x="1336" y="2137"/>
                    <a:pt x="1603" y="2039"/>
                    <a:pt x="1821" y="1821"/>
                  </a:cubicBezTo>
                  <a:cubicBezTo>
                    <a:pt x="2494" y="1149"/>
                    <a:pt x="2020"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16"/>
            <p:cNvSpPr/>
            <p:nvPr/>
          </p:nvSpPr>
          <p:spPr>
            <a:xfrm>
              <a:off x="1761775" y="2180700"/>
              <a:ext cx="62225" cy="53350"/>
            </a:xfrm>
            <a:custGeom>
              <a:rect b="b" l="l" r="r" t="t"/>
              <a:pathLst>
                <a:path extrusionOk="0" h="2134" w="2489">
                  <a:moveTo>
                    <a:pt x="1065" y="1"/>
                  </a:moveTo>
                  <a:cubicBezTo>
                    <a:pt x="472" y="1"/>
                    <a:pt x="0" y="480"/>
                    <a:pt x="0" y="1066"/>
                  </a:cubicBezTo>
                  <a:cubicBezTo>
                    <a:pt x="0" y="1709"/>
                    <a:pt x="526" y="2133"/>
                    <a:pt x="1072" y="2133"/>
                  </a:cubicBezTo>
                  <a:cubicBezTo>
                    <a:pt x="1333" y="2133"/>
                    <a:pt x="1598" y="2037"/>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16"/>
            <p:cNvSpPr/>
            <p:nvPr/>
          </p:nvSpPr>
          <p:spPr>
            <a:xfrm>
              <a:off x="1761775" y="2104500"/>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16"/>
            <p:cNvSpPr/>
            <p:nvPr/>
          </p:nvSpPr>
          <p:spPr>
            <a:xfrm>
              <a:off x="1761775" y="2028275"/>
              <a:ext cx="62225" cy="53450"/>
            </a:xfrm>
            <a:custGeom>
              <a:rect b="b" l="l" r="r" t="t"/>
              <a:pathLst>
                <a:path extrusionOk="0" h="2138" w="2489">
                  <a:moveTo>
                    <a:pt x="1065" y="1"/>
                  </a:moveTo>
                  <a:cubicBezTo>
                    <a:pt x="472" y="1"/>
                    <a:pt x="0" y="480"/>
                    <a:pt x="0" y="1065"/>
                  </a:cubicBezTo>
                  <a:cubicBezTo>
                    <a:pt x="0" y="1709"/>
                    <a:pt x="526" y="2137"/>
                    <a:pt x="1072" y="2137"/>
                  </a:cubicBezTo>
                  <a:cubicBezTo>
                    <a:pt x="1332" y="2137"/>
                    <a:pt x="1598" y="2040"/>
                    <a:pt x="1813" y="1821"/>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16"/>
            <p:cNvSpPr/>
            <p:nvPr/>
          </p:nvSpPr>
          <p:spPr>
            <a:xfrm>
              <a:off x="1761775" y="1952050"/>
              <a:ext cx="62225" cy="53450"/>
            </a:xfrm>
            <a:custGeom>
              <a:rect b="b" l="l" r="r" t="t"/>
              <a:pathLst>
                <a:path extrusionOk="0" h="2138" w="2489">
                  <a:moveTo>
                    <a:pt x="1065" y="1"/>
                  </a:moveTo>
                  <a:cubicBezTo>
                    <a:pt x="472" y="9"/>
                    <a:pt x="0" y="481"/>
                    <a:pt x="0" y="1074"/>
                  </a:cubicBezTo>
                  <a:cubicBezTo>
                    <a:pt x="0" y="1712"/>
                    <a:pt x="525" y="2138"/>
                    <a:pt x="1071" y="2138"/>
                  </a:cubicBezTo>
                  <a:cubicBezTo>
                    <a:pt x="1332" y="2138"/>
                    <a:pt x="1598" y="2040"/>
                    <a:pt x="1813" y="1822"/>
                  </a:cubicBezTo>
                  <a:cubicBezTo>
                    <a:pt x="2488" y="1155"/>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16"/>
            <p:cNvSpPr/>
            <p:nvPr/>
          </p:nvSpPr>
          <p:spPr>
            <a:xfrm>
              <a:off x="1761775" y="1647400"/>
              <a:ext cx="62225" cy="53450"/>
            </a:xfrm>
            <a:custGeom>
              <a:rect b="b" l="l" r="r" t="t"/>
              <a:pathLst>
                <a:path extrusionOk="0" h="2138" w="2489">
                  <a:moveTo>
                    <a:pt x="1065" y="1"/>
                  </a:moveTo>
                  <a:cubicBezTo>
                    <a:pt x="472" y="1"/>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16"/>
            <p:cNvSpPr/>
            <p:nvPr/>
          </p:nvSpPr>
          <p:spPr>
            <a:xfrm>
              <a:off x="1761775" y="1418975"/>
              <a:ext cx="62225" cy="53350"/>
            </a:xfrm>
            <a:custGeom>
              <a:rect b="b" l="l" r="r" t="t"/>
              <a:pathLst>
                <a:path extrusionOk="0" h="2134" w="2489">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16"/>
            <p:cNvSpPr/>
            <p:nvPr/>
          </p:nvSpPr>
          <p:spPr>
            <a:xfrm>
              <a:off x="1761775" y="1190550"/>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16"/>
            <p:cNvSpPr/>
            <p:nvPr/>
          </p:nvSpPr>
          <p:spPr>
            <a:xfrm>
              <a:off x="1761775" y="1114325"/>
              <a:ext cx="62225" cy="53350"/>
            </a:xfrm>
            <a:custGeom>
              <a:rect b="b" l="l" r="r" t="t"/>
              <a:pathLst>
                <a:path extrusionOk="0" h="2134" w="2489">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16"/>
            <p:cNvSpPr/>
            <p:nvPr/>
          </p:nvSpPr>
          <p:spPr>
            <a:xfrm>
              <a:off x="1685550" y="3018650"/>
              <a:ext cx="62225" cy="53425"/>
            </a:xfrm>
            <a:custGeom>
              <a:rect b="b" l="l" r="r" t="t"/>
              <a:pathLst>
                <a:path extrusionOk="0" h="2137" w="2489">
                  <a:moveTo>
                    <a:pt x="1066" y="0"/>
                  </a:moveTo>
                  <a:cubicBezTo>
                    <a:pt x="472" y="0"/>
                    <a:pt x="1" y="480"/>
                    <a:pt x="1" y="1065"/>
                  </a:cubicBezTo>
                  <a:cubicBezTo>
                    <a:pt x="1" y="1709"/>
                    <a:pt x="526" y="2137"/>
                    <a:pt x="1075" y="2137"/>
                  </a:cubicBezTo>
                  <a:cubicBezTo>
                    <a:pt x="1337" y="2137"/>
                    <a:pt x="1604" y="2039"/>
                    <a:pt x="1822"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16"/>
            <p:cNvSpPr/>
            <p:nvPr/>
          </p:nvSpPr>
          <p:spPr>
            <a:xfrm>
              <a:off x="1685550" y="2942425"/>
              <a:ext cx="62225" cy="53450"/>
            </a:xfrm>
            <a:custGeom>
              <a:rect b="b" l="l" r="r" t="t"/>
              <a:pathLst>
                <a:path extrusionOk="0" h="2138" w="2489">
                  <a:moveTo>
                    <a:pt x="1066" y="1"/>
                  </a:moveTo>
                  <a:cubicBezTo>
                    <a:pt x="472" y="9"/>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16"/>
            <p:cNvSpPr/>
            <p:nvPr/>
          </p:nvSpPr>
          <p:spPr>
            <a:xfrm>
              <a:off x="1685550" y="2866425"/>
              <a:ext cx="62225" cy="53275"/>
            </a:xfrm>
            <a:custGeom>
              <a:rect b="b" l="l" r="r" t="t"/>
              <a:pathLst>
                <a:path extrusionOk="0" h="2131" w="2489">
                  <a:moveTo>
                    <a:pt x="1066" y="0"/>
                  </a:moveTo>
                  <a:cubicBezTo>
                    <a:pt x="472" y="0"/>
                    <a:pt x="1" y="472"/>
                    <a:pt x="1" y="1065"/>
                  </a:cubicBezTo>
                  <a:cubicBezTo>
                    <a:pt x="1" y="1707"/>
                    <a:pt x="523" y="2131"/>
                    <a:pt x="1070" y="2131"/>
                  </a:cubicBezTo>
                  <a:cubicBezTo>
                    <a:pt x="1333" y="2131"/>
                    <a:pt x="1603" y="2032"/>
                    <a:pt x="1822" y="1813"/>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16"/>
            <p:cNvSpPr/>
            <p:nvPr/>
          </p:nvSpPr>
          <p:spPr>
            <a:xfrm>
              <a:off x="1685550" y="2561575"/>
              <a:ext cx="62225" cy="53425"/>
            </a:xfrm>
            <a:custGeom>
              <a:rect b="b" l="l" r="r" t="t"/>
              <a:pathLst>
                <a:path extrusionOk="0" h="2137" w="2489">
                  <a:moveTo>
                    <a:pt x="1066" y="0"/>
                  </a:moveTo>
                  <a:cubicBezTo>
                    <a:pt x="472" y="8"/>
                    <a:pt x="1" y="480"/>
                    <a:pt x="1" y="1073"/>
                  </a:cubicBezTo>
                  <a:cubicBezTo>
                    <a:pt x="1" y="1711"/>
                    <a:pt x="525" y="2137"/>
                    <a:pt x="1071" y="2137"/>
                  </a:cubicBezTo>
                  <a:cubicBezTo>
                    <a:pt x="1332" y="2137"/>
                    <a:pt x="1598" y="2039"/>
                    <a:pt x="1814" y="1821"/>
                  </a:cubicBezTo>
                  <a:cubicBezTo>
                    <a:pt x="2489" y="1154"/>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16"/>
            <p:cNvSpPr/>
            <p:nvPr/>
          </p:nvSpPr>
          <p:spPr>
            <a:xfrm>
              <a:off x="1685550" y="2485550"/>
              <a:ext cx="62225" cy="53300"/>
            </a:xfrm>
            <a:custGeom>
              <a:rect b="b" l="l" r="r" t="t"/>
              <a:pathLst>
                <a:path extrusionOk="0" h="2132" w="2489">
                  <a:moveTo>
                    <a:pt x="1066" y="1"/>
                  </a:moveTo>
                  <a:cubicBezTo>
                    <a:pt x="472" y="1"/>
                    <a:pt x="1" y="480"/>
                    <a:pt x="1" y="1066"/>
                  </a:cubicBezTo>
                  <a:cubicBezTo>
                    <a:pt x="1" y="1708"/>
                    <a:pt x="523" y="2131"/>
                    <a:pt x="1070" y="2131"/>
                  </a:cubicBezTo>
                  <a:cubicBezTo>
                    <a:pt x="1333" y="2131"/>
                    <a:pt x="1603" y="2033"/>
                    <a:pt x="1822" y="1814"/>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16"/>
            <p:cNvSpPr/>
            <p:nvPr/>
          </p:nvSpPr>
          <p:spPr>
            <a:xfrm>
              <a:off x="1685550" y="240935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16"/>
            <p:cNvSpPr/>
            <p:nvPr/>
          </p:nvSpPr>
          <p:spPr>
            <a:xfrm>
              <a:off x="1685550" y="2333125"/>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16"/>
            <p:cNvSpPr/>
            <p:nvPr/>
          </p:nvSpPr>
          <p:spPr>
            <a:xfrm>
              <a:off x="1685550" y="2256925"/>
              <a:ext cx="62375" cy="53425"/>
            </a:xfrm>
            <a:custGeom>
              <a:rect b="b" l="l" r="r" t="t"/>
              <a:pathLst>
                <a:path extrusionOk="0" h="2137" w="2495">
                  <a:moveTo>
                    <a:pt x="1076" y="0"/>
                  </a:moveTo>
                  <a:cubicBezTo>
                    <a:pt x="1073" y="0"/>
                    <a:pt x="1069" y="0"/>
                    <a:pt x="1066" y="0"/>
                  </a:cubicBezTo>
                  <a:cubicBezTo>
                    <a:pt x="472" y="0"/>
                    <a:pt x="1" y="480"/>
                    <a:pt x="1" y="1065"/>
                  </a:cubicBezTo>
                  <a:cubicBezTo>
                    <a:pt x="1" y="1709"/>
                    <a:pt x="526" y="2137"/>
                    <a:pt x="1075" y="2137"/>
                  </a:cubicBezTo>
                  <a:cubicBezTo>
                    <a:pt x="1337" y="2137"/>
                    <a:pt x="1604" y="2039"/>
                    <a:pt x="1822" y="1821"/>
                  </a:cubicBezTo>
                  <a:cubicBezTo>
                    <a:pt x="2494" y="1149"/>
                    <a:pt x="2020" y="0"/>
                    <a:pt x="107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16"/>
            <p:cNvSpPr/>
            <p:nvPr/>
          </p:nvSpPr>
          <p:spPr>
            <a:xfrm>
              <a:off x="1685550" y="2180700"/>
              <a:ext cx="62225" cy="53350"/>
            </a:xfrm>
            <a:custGeom>
              <a:rect b="b" l="l" r="r" t="t"/>
              <a:pathLst>
                <a:path extrusionOk="0" h="2134" w="2489">
                  <a:moveTo>
                    <a:pt x="1066" y="1"/>
                  </a:moveTo>
                  <a:cubicBezTo>
                    <a:pt x="472" y="1"/>
                    <a:pt x="1" y="480"/>
                    <a:pt x="1" y="1066"/>
                  </a:cubicBezTo>
                  <a:cubicBezTo>
                    <a:pt x="1" y="1709"/>
                    <a:pt x="526" y="2133"/>
                    <a:pt x="1072" y="2133"/>
                  </a:cubicBezTo>
                  <a:cubicBezTo>
                    <a:pt x="1333" y="2133"/>
                    <a:pt x="1598" y="2037"/>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16"/>
            <p:cNvSpPr/>
            <p:nvPr/>
          </p:nvSpPr>
          <p:spPr>
            <a:xfrm>
              <a:off x="1685550" y="21045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16"/>
            <p:cNvSpPr/>
            <p:nvPr/>
          </p:nvSpPr>
          <p:spPr>
            <a:xfrm>
              <a:off x="1685550" y="2028275"/>
              <a:ext cx="62225" cy="53450"/>
            </a:xfrm>
            <a:custGeom>
              <a:rect b="b" l="l" r="r" t="t"/>
              <a:pathLst>
                <a:path extrusionOk="0" h="2138" w="2489">
                  <a:moveTo>
                    <a:pt x="1066" y="1"/>
                  </a:moveTo>
                  <a:cubicBezTo>
                    <a:pt x="472" y="1"/>
                    <a:pt x="1" y="480"/>
                    <a:pt x="1" y="1065"/>
                  </a:cubicBezTo>
                  <a:cubicBezTo>
                    <a:pt x="1" y="1709"/>
                    <a:pt x="526" y="2137"/>
                    <a:pt x="1072" y="2137"/>
                  </a:cubicBezTo>
                  <a:cubicBezTo>
                    <a:pt x="1333" y="2137"/>
                    <a:pt x="1598" y="2040"/>
                    <a:pt x="1814" y="1821"/>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16"/>
            <p:cNvSpPr/>
            <p:nvPr/>
          </p:nvSpPr>
          <p:spPr>
            <a:xfrm>
              <a:off x="1685550" y="1952050"/>
              <a:ext cx="62225" cy="53450"/>
            </a:xfrm>
            <a:custGeom>
              <a:rect b="b" l="l" r="r" t="t"/>
              <a:pathLst>
                <a:path extrusionOk="0" h="2138" w="2489">
                  <a:moveTo>
                    <a:pt x="1066" y="1"/>
                  </a:moveTo>
                  <a:cubicBezTo>
                    <a:pt x="472" y="9"/>
                    <a:pt x="1" y="481"/>
                    <a:pt x="1" y="1074"/>
                  </a:cubicBezTo>
                  <a:cubicBezTo>
                    <a:pt x="1" y="1712"/>
                    <a:pt x="525" y="2138"/>
                    <a:pt x="1071" y="2138"/>
                  </a:cubicBezTo>
                  <a:cubicBezTo>
                    <a:pt x="1332" y="2138"/>
                    <a:pt x="1598" y="2040"/>
                    <a:pt x="1814" y="1822"/>
                  </a:cubicBezTo>
                  <a:cubicBezTo>
                    <a:pt x="2489"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16"/>
            <p:cNvSpPr/>
            <p:nvPr/>
          </p:nvSpPr>
          <p:spPr>
            <a:xfrm>
              <a:off x="1685550" y="1876050"/>
              <a:ext cx="62225" cy="53275"/>
            </a:xfrm>
            <a:custGeom>
              <a:rect b="b" l="l" r="r" t="t"/>
              <a:pathLst>
                <a:path extrusionOk="0" h="2131" w="2489">
                  <a:moveTo>
                    <a:pt x="1066" y="1"/>
                  </a:moveTo>
                  <a:cubicBezTo>
                    <a:pt x="472" y="1"/>
                    <a:pt x="1" y="472"/>
                    <a:pt x="1" y="1066"/>
                  </a:cubicBezTo>
                  <a:cubicBezTo>
                    <a:pt x="1" y="1707"/>
                    <a:pt x="523" y="2131"/>
                    <a:pt x="1068" y="2131"/>
                  </a:cubicBezTo>
                  <a:cubicBezTo>
                    <a:pt x="1330" y="2131"/>
                    <a:pt x="1597" y="2033"/>
                    <a:pt x="1814" y="1813"/>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16"/>
            <p:cNvSpPr/>
            <p:nvPr/>
          </p:nvSpPr>
          <p:spPr>
            <a:xfrm>
              <a:off x="1685550" y="1647400"/>
              <a:ext cx="62225" cy="53450"/>
            </a:xfrm>
            <a:custGeom>
              <a:rect b="b" l="l" r="r" t="t"/>
              <a:pathLst>
                <a:path extrusionOk="0" h="2138" w="2489">
                  <a:moveTo>
                    <a:pt x="1066" y="1"/>
                  </a:moveTo>
                  <a:cubicBezTo>
                    <a:pt x="472" y="9"/>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16"/>
            <p:cNvSpPr/>
            <p:nvPr/>
          </p:nvSpPr>
          <p:spPr>
            <a:xfrm>
              <a:off x="1685550" y="134275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16"/>
            <p:cNvSpPr/>
            <p:nvPr/>
          </p:nvSpPr>
          <p:spPr>
            <a:xfrm>
              <a:off x="1685550" y="11143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16"/>
            <p:cNvSpPr/>
            <p:nvPr/>
          </p:nvSpPr>
          <p:spPr>
            <a:xfrm>
              <a:off x="1609350" y="2942425"/>
              <a:ext cx="62200" cy="53450"/>
            </a:xfrm>
            <a:custGeom>
              <a:rect b="b" l="l" r="r" t="t"/>
              <a:pathLst>
                <a:path extrusionOk="0" h="2138" w="2488">
                  <a:moveTo>
                    <a:pt x="1065" y="1"/>
                  </a:moveTo>
                  <a:cubicBezTo>
                    <a:pt x="480" y="9"/>
                    <a:pt x="0" y="480"/>
                    <a:pt x="0" y="1066"/>
                  </a:cubicBezTo>
                  <a:cubicBezTo>
                    <a:pt x="0" y="1709"/>
                    <a:pt x="526" y="2137"/>
                    <a:pt x="1074" y="2137"/>
                  </a:cubicBezTo>
                  <a:cubicBezTo>
                    <a:pt x="1336"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16"/>
            <p:cNvSpPr/>
            <p:nvPr/>
          </p:nvSpPr>
          <p:spPr>
            <a:xfrm>
              <a:off x="1609350" y="2866425"/>
              <a:ext cx="62200" cy="53275"/>
            </a:xfrm>
            <a:custGeom>
              <a:rect b="b" l="l" r="r" t="t"/>
              <a:pathLst>
                <a:path extrusionOk="0" h="2131" w="2488">
                  <a:moveTo>
                    <a:pt x="1065" y="0"/>
                  </a:moveTo>
                  <a:cubicBezTo>
                    <a:pt x="480" y="0"/>
                    <a:pt x="0" y="472"/>
                    <a:pt x="0" y="1065"/>
                  </a:cubicBezTo>
                  <a:cubicBezTo>
                    <a:pt x="0" y="1707"/>
                    <a:pt x="523" y="2131"/>
                    <a:pt x="1069" y="2131"/>
                  </a:cubicBezTo>
                  <a:cubicBezTo>
                    <a:pt x="1333" y="2131"/>
                    <a:pt x="1602" y="2032"/>
                    <a:pt x="1821" y="1813"/>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16"/>
            <p:cNvSpPr/>
            <p:nvPr/>
          </p:nvSpPr>
          <p:spPr>
            <a:xfrm>
              <a:off x="1609350" y="2561575"/>
              <a:ext cx="62200" cy="53425"/>
            </a:xfrm>
            <a:custGeom>
              <a:rect b="b" l="l" r="r" t="t"/>
              <a:pathLst>
                <a:path extrusionOk="0" h="2137" w="2488">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16"/>
            <p:cNvSpPr/>
            <p:nvPr/>
          </p:nvSpPr>
          <p:spPr>
            <a:xfrm>
              <a:off x="1609350" y="2485550"/>
              <a:ext cx="62200" cy="53300"/>
            </a:xfrm>
            <a:custGeom>
              <a:rect b="b" l="l" r="r" t="t"/>
              <a:pathLst>
                <a:path extrusionOk="0" h="2132" w="2488">
                  <a:moveTo>
                    <a:pt x="1065" y="1"/>
                  </a:moveTo>
                  <a:cubicBezTo>
                    <a:pt x="480" y="1"/>
                    <a:pt x="0" y="480"/>
                    <a:pt x="0" y="1066"/>
                  </a:cubicBezTo>
                  <a:cubicBezTo>
                    <a:pt x="0" y="1708"/>
                    <a:pt x="523" y="2131"/>
                    <a:pt x="1069" y="2131"/>
                  </a:cubicBezTo>
                  <a:cubicBezTo>
                    <a:pt x="1333" y="2131"/>
                    <a:pt x="1602" y="2033"/>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16"/>
            <p:cNvSpPr/>
            <p:nvPr/>
          </p:nvSpPr>
          <p:spPr>
            <a:xfrm>
              <a:off x="1609350" y="2409350"/>
              <a:ext cx="62200" cy="53350"/>
            </a:xfrm>
            <a:custGeom>
              <a:rect b="b" l="l" r="r" t="t"/>
              <a:pathLst>
                <a:path extrusionOk="0" h="2134"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16"/>
            <p:cNvSpPr/>
            <p:nvPr/>
          </p:nvSpPr>
          <p:spPr>
            <a:xfrm>
              <a:off x="1609350" y="2333125"/>
              <a:ext cx="62200" cy="53450"/>
            </a:xfrm>
            <a:custGeom>
              <a:rect b="b" l="l" r="r" t="t"/>
              <a:pathLst>
                <a:path extrusionOk="0" h="2138" w="2488">
                  <a:moveTo>
                    <a:pt x="1065" y="1"/>
                  </a:moveTo>
                  <a:cubicBezTo>
                    <a:pt x="480" y="1"/>
                    <a:pt x="0" y="480"/>
                    <a:pt x="0" y="1066"/>
                  </a:cubicBezTo>
                  <a:cubicBezTo>
                    <a:pt x="0" y="1709"/>
                    <a:pt x="526" y="2137"/>
                    <a:pt x="1074" y="2137"/>
                  </a:cubicBezTo>
                  <a:cubicBezTo>
                    <a:pt x="1336"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16"/>
            <p:cNvSpPr/>
            <p:nvPr/>
          </p:nvSpPr>
          <p:spPr>
            <a:xfrm>
              <a:off x="1609350" y="2256925"/>
              <a:ext cx="62350" cy="53425"/>
            </a:xfrm>
            <a:custGeom>
              <a:rect b="b" l="l" r="r" t="t"/>
              <a:pathLst>
                <a:path extrusionOk="0" h="2137" w="2494">
                  <a:moveTo>
                    <a:pt x="1075" y="0"/>
                  </a:moveTo>
                  <a:cubicBezTo>
                    <a:pt x="1072" y="0"/>
                    <a:pt x="1069" y="0"/>
                    <a:pt x="1065" y="0"/>
                  </a:cubicBezTo>
                  <a:cubicBezTo>
                    <a:pt x="480" y="0"/>
                    <a:pt x="0" y="480"/>
                    <a:pt x="0" y="1065"/>
                  </a:cubicBezTo>
                  <a:cubicBezTo>
                    <a:pt x="0" y="1709"/>
                    <a:pt x="529" y="2137"/>
                    <a:pt x="1078" y="2137"/>
                  </a:cubicBezTo>
                  <a:cubicBezTo>
                    <a:pt x="1340" y="2137"/>
                    <a:pt x="1606" y="2039"/>
                    <a:pt x="1821" y="1821"/>
                  </a:cubicBezTo>
                  <a:cubicBezTo>
                    <a:pt x="2494" y="1149"/>
                    <a:pt x="2020"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16"/>
            <p:cNvSpPr/>
            <p:nvPr/>
          </p:nvSpPr>
          <p:spPr>
            <a:xfrm>
              <a:off x="1609350" y="2180700"/>
              <a:ext cx="62200" cy="53350"/>
            </a:xfrm>
            <a:custGeom>
              <a:rect b="b" l="l" r="r" t="t"/>
              <a:pathLst>
                <a:path extrusionOk="0" h="2134" w="2488">
                  <a:moveTo>
                    <a:pt x="1065" y="1"/>
                  </a:moveTo>
                  <a:cubicBezTo>
                    <a:pt x="480" y="1"/>
                    <a:pt x="0" y="480"/>
                    <a:pt x="0" y="1066"/>
                  </a:cubicBezTo>
                  <a:cubicBezTo>
                    <a:pt x="0" y="1709"/>
                    <a:pt x="526"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16"/>
            <p:cNvSpPr/>
            <p:nvPr/>
          </p:nvSpPr>
          <p:spPr>
            <a:xfrm>
              <a:off x="1609350" y="210450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16"/>
            <p:cNvSpPr/>
            <p:nvPr/>
          </p:nvSpPr>
          <p:spPr>
            <a:xfrm>
              <a:off x="1609350" y="2028275"/>
              <a:ext cx="62200" cy="53450"/>
            </a:xfrm>
            <a:custGeom>
              <a:rect b="b" l="l" r="r" t="t"/>
              <a:pathLst>
                <a:path extrusionOk="0" h="2138" w="2488">
                  <a:moveTo>
                    <a:pt x="1065" y="1"/>
                  </a:moveTo>
                  <a:cubicBezTo>
                    <a:pt x="480" y="1"/>
                    <a:pt x="0" y="480"/>
                    <a:pt x="0" y="1065"/>
                  </a:cubicBezTo>
                  <a:cubicBezTo>
                    <a:pt x="0" y="1709"/>
                    <a:pt x="526" y="2137"/>
                    <a:pt x="1074" y="2137"/>
                  </a:cubicBezTo>
                  <a:cubicBezTo>
                    <a:pt x="1336" y="2137"/>
                    <a:pt x="1603" y="2040"/>
                    <a:pt x="1821" y="1821"/>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16"/>
            <p:cNvSpPr/>
            <p:nvPr/>
          </p:nvSpPr>
          <p:spPr>
            <a:xfrm>
              <a:off x="1609350" y="1952050"/>
              <a:ext cx="62200" cy="53450"/>
            </a:xfrm>
            <a:custGeom>
              <a:rect b="b" l="l" r="r" t="t"/>
              <a:pathLst>
                <a:path extrusionOk="0" h="2138" w="2488">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16"/>
            <p:cNvSpPr/>
            <p:nvPr/>
          </p:nvSpPr>
          <p:spPr>
            <a:xfrm>
              <a:off x="1609350" y="1876050"/>
              <a:ext cx="62200" cy="53275"/>
            </a:xfrm>
            <a:custGeom>
              <a:rect b="b" l="l" r="r" t="t"/>
              <a:pathLst>
                <a:path extrusionOk="0" h="2131" w="2488">
                  <a:moveTo>
                    <a:pt x="1065" y="1"/>
                  </a:moveTo>
                  <a:cubicBezTo>
                    <a:pt x="480" y="1"/>
                    <a:pt x="0" y="472"/>
                    <a:pt x="0" y="1066"/>
                  </a:cubicBezTo>
                  <a:cubicBezTo>
                    <a:pt x="0" y="1707"/>
                    <a:pt x="523" y="2131"/>
                    <a:pt x="1069" y="2131"/>
                  </a:cubicBezTo>
                  <a:cubicBezTo>
                    <a:pt x="1333" y="2131"/>
                    <a:pt x="1602" y="2033"/>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16"/>
            <p:cNvSpPr/>
            <p:nvPr/>
          </p:nvSpPr>
          <p:spPr>
            <a:xfrm>
              <a:off x="1609350" y="172362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16"/>
            <p:cNvSpPr/>
            <p:nvPr/>
          </p:nvSpPr>
          <p:spPr>
            <a:xfrm>
              <a:off x="1609350" y="1647400"/>
              <a:ext cx="62200" cy="53450"/>
            </a:xfrm>
            <a:custGeom>
              <a:rect b="b" l="l" r="r" t="t"/>
              <a:pathLst>
                <a:path extrusionOk="0" h="2138" w="2488">
                  <a:moveTo>
                    <a:pt x="1065" y="1"/>
                  </a:moveTo>
                  <a:cubicBezTo>
                    <a:pt x="480" y="9"/>
                    <a:pt x="0" y="481"/>
                    <a:pt x="0" y="1066"/>
                  </a:cubicBezTo>
                  <a:cubicBezTo>
                    <a:pt x="0" y="1710"/>
                    <a:pt x="526"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16"/>
            <p:cNvSpPr/>
            <p:nvPr/>
          </p:nvSpPr>
          <p:spPr>
            <a:xfrm>
              <a:off x="1609350"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16"/>
            <p:cNvSpPr/>
            <p:nvPr/>
          </p:nvSpPr>
          <p:spPr>
            <a:xfrm>
              <a:off x="1609350" y="149520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16"/>
            <p:cNvSpPr/>
            <p:nvPr/>
          </p:nvSpPr>
          <p:spPr>
            <a:xfrm>
              <a:off x="1609350" y="1266550"/>
              <a:ext cx="62200" cy="53450"/>
            </a:xfrm>
            <a:custGeom>
              <a:rect b="b" l="l" r="r" t="t"/>
              <a:pathLst>
                <a:path extrusionOk="0" h="2138" w="2488">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16"/>
            <p:cNvSpPr/>
            <p:nvPr/>
          </p:nvSpPr>
          <p:spPr>
            <a:xfrm>
              <a:off x="1609350" y="111432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16"/>
            <p:cNvSpPr/>
            <p:nvPr/>
          </p:nvSpPr>
          <p:spPr>
            <a:xfrm>
              <a:off x="1533125" y="2942425"/>
              <a:ext cx="62425" cy="53450"/>
            </a:xfrm>
            <a:custGeom>
              <a:rect b="b" l="l" r="r" t="t"/>
              <a:pathLst>
                <a:path extrusionOk="0" h="2138" w="2497">
                  <a:moveTo>
                    <a:pt x="1066" y="1"/>
                  </a:moveTo>
                  <a:cubicBezTo>
                    <a:pt x="480" y="9"/>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16"/>
            <p:cNvSpPr/>
            <p:nvPr/>
          </p:nvSpPr>
          <p:spPr>
            <a:xfrm>
              <a:off x="1533125" y="2866425"/>
              <a:ext cx="62425" cy="53275"/>
            </a:xfrm>
            <a:custGeom>
              <a:rect b="b" l="l" r="r" t="t"/>
              <a:pathLst>
                <a:path extrusionOk="0" h="2131" w="2497">
                  <a:moveTo>
                    <a:pt x="1066" y="0"/>
                  </a:moveTo>
                  <a:cubicBezTo>
                    <a:pt x="480" y="0"/>
                    <a:pt x="1" y="472"/>
                    <a:pt x="1" y="1065"/>
                  </a:cubicBezTo>
                  <a:cubicBezTo>
                    <a:pt x="1" y="1707"/>
                    <a:pt x="523" y="2131"/>
                    <a:pt x="1070" y="2131"/>
                  </a:cubicBezTo>
                  <a:cubicBezTo>
                    <a:pt x="1333" y="2131"/>
                    <a:pt x="1602" y="2032"/>
                    <a:pt x="1822" y="1813"/>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16"/>
            <p:cNvSpPr/>
            <p:nvPr/>
          </p:nvSpPr>
          <p:spPr>
            <a:xfrm>
              <a:off x="1533125" y="2561575"/>
              <a:ext cx="62425" cy="53425"/>
            </a:xfrm>
            <a:custGeom>
              <a:rect b="b" l="l" r="r" t="t"/>
              <a:pathLst>
                <a:path extrusionOk="0" h="2137" w="2497">
                  <a:moveTo>
                    <a:pt x="1066" y="0"/>
                  </a:moveTo>
                  <a:cubicBezTo>
                    <a:pt x="480" y="8"/>
                    <a:pt x="1" y="480"/>
                    <a:pt x="1" y="1073"/>
                  </a:cubicBezTo>
                  <a:cubicBezTo>
                    <a:pt x="1" y="1711"/>
                    <a:pt x="525" y="2137"/>
                    <a:pt x="1073" y="2137"/>
                  </a:cubicBezTo>
                  <a:cubicBezTo>
                    <a:pt x="1336" y="2137"/>
                    <a:pt x="1603" y="2039"/>
                    <a:pt x="1822" y="1821"/>
                  </a:cubicBezTo>
                  <a:cubicBezTo>
                    <a:pt x="2497" y="1154"/>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16"/>
            <p:cNvSpPr/>
            <p:nvPr/>
          </p:nvSpPr>
          <p:spPr>
            <a:xfrm>
              <a:off x="1533125" y="2485550"/>
              <a:ext cx="62425" cy="53300"/>
            </a:xfrm>
            <a:custGeom>
              <a:rect b="b" l="l" r="r" t="t"/>
              <a:pathLst>
                <a:path extrusionOk="0" h="2132" w="2497">
                  <a:moveTo>
                    <a:pt x="1066" y="1"/>
                  </a:moveTo>
                  <a:cubicBezTo>
                    <a:pt x="480" y="1"/>
                    <a:pt x="1" y="480"/>
                    <a:pt x="1" y="1066"/>
                  </a:cubicBezTo>
                  <a:cubicBezTo>
                    <a:pt x="1" y="1708"/>
                    <a:pt x="523" y="2131"/>
                    <a:pt x="1070" y="2131"/>
                  </a:cubicBezTo>
                  <a:cubicBezTo>
                    <a:pt x="1333" y="2131"/>
                    <a:pt x="1602" y="2033"/>
                    <a:pt x="1822" y="1814"/>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16"/>
            <p:cNvSpPr/>
            <p:nvPr/>
          </p:nvSpPr>
          <p:spPr>
            <a:xfrm>
              <a:off x="1533125" y="2409350"/>
              <a:ext cx="62425" cy="53350"/>
            </a:xfrm>
            <a:custGeom>
              <a:rect b="b" l="l" r="r" t="t"/>
              <a:pathLst>
                <a:path extrusionOk="0" h="2134" w="2497">
                  <a:moveTo>
                    <a:pt x="1066" y="0"/>
                  </a:moveTo>
                  <a:cubicBezTo>
                    <a:pt x="480"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16"/>
            <p:cNvSpPr/>
            <p:nvPr/>
          </p:nvSpPr>
          <p:spPr>
            <a:xfrm>
              <a:off x="1533125" y="2333125"/>
              <a:ext cx="62425" cy="53450"/>
            </a:xfrm>
            <a:custGeom>
              <a:rect b="b" l="l" r="r" t="t"/>
              <a:pathLst>
                <a:path extrusionOk="0" h="2138" w="2497">
                  <a:moveTo>
                    <a:pt x="1066" y="1"/>
                  </a:moveTo>
                  <a:cubicBezTo>
                    <a:pt x="480" y="1"/>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16"/>
            <p:cNvSpPr/>
            <p:nvPr/>
          </p:nvSpPr>
          <p:spPr>
            <a:xfrm>
              <a:off x="1533125" y="2256925"/>
              <a:ext cx="62575" cy="53425"/>
            </a:xfrm>
            <a:custGeom>
              <a:rect b="b" l="l" r="r" t="t"/>
              <a:pathLst>
                <a:path extrusionOk="0" h="2137" w="2503">
                  <a:moveTo>
                    <a:pt x="1076" y="0"/>
                  </a:moveTo>
                  <a:cubicBezTo>
                    <a:pt x="1073" y="0"/>
                    <a:pt x="1069" y="0"/>
                    <a:pt x="1066" y="0"/>
                  </a:cubicBezTo>
                  <a:cubicBezTo>
                    <a:pt x="480" y="0"/>
                    <a:pt x="1" y="480"/>
                    <a:pt x="1" y="1065"/>
                  </a:cubicBezTo>
                  <a:cubicBezTo>
                    <a:pt x="1" y="1709"/>
                    <a:pt x="530" y="2137"/>
                    <a:pt x="1081" y="2137"/>
                  </a:cubicBezTo>
                  <a:cubicBezTo>
                    <a:pt x="1344" y="2137"/>
                    <a:pt x="1612" y="2039"/>
                    <a:pt x="1830" y="1821"/>
                  </a:cubicBezTo>
                  <a:cubicBezTo>
                    <a:pt x="2502" y="1149"/>
                    <a:pt x="2028" y="0"/>
                    <a:pt x="107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16"/>
            <p:cNvSpPr/>
            <p:nvPr/>
          </p:nvSpPr>
          <p:spPr>
            <a:xfrm>
              <a:off x="1533125" y="2180700"/>
              <a:ext cx="62425" cy="53350"/>
            </a:xfrm>
            <a:custGeom>
              <a:rect b="b" l="l" r="r" t="t"/>
              <a:pathLst>
                <a:path extrusionOk="0" h="2134" w="2497">
                  <a:moveTo>
                    <a:pt x="1066" y="1"/>
                  </a:moveTo>
                  <a:cubicBezTo>
                    <a:pt x="480" y="1"/>
                    <a:pt x="1" y="480"/>
                    <a:pt x="1" y="1066"/>
                  </a:cubicBezTo>
                  <a:cubicBezTo>
                    <a:pt x="1" y="1709"/>
                    <a:pt x="526" y="2133"/>
                    <a:pt x="1075" y="2133"/>
                  </a:cubicBezTo>
                  <a:cubicBezTo>
                    <a:pt x="1337" y="2133"/>
                    <a:pt x="1604" y="2037"/>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16"/>
            <p:cNvSpPr/>
            <p:nvPr/>
          </p:nvSpPr>
          <p:spPr>
            <a:xfrm>
              <a:off x="1533125" y="2104500"/>
              <a:ext cx="62425" cy="53325"/>
            </a:xfrm>
            <a:custGeom>
              <a:rect b="b" l="l" r="r" t="t"/>
              <a:pathLst>
                <a:path extrusionOk="0" h="2133" w="2497">
                  <a:moveTo>
                    <a:pt x="1066" y="0"/>
                  </a:moveTo>
                  <a:cubicBezTo>
                    <a:pt x="480"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16"/>
            <p:cNvSpPr/>
            <p:nvPr/>
          </p:nvSpPr>
          <p:spPr>
            <a:xfrm>
              <a:off x="1533125" y="2028275"/>
              <a:ext cx="62425" cy="53450"/>
            </a:xfrm>
            <a:custGeom>
              <a:rect b="b" l="l" r="r" t="t"/>
              <a:pathLst>
                <a:path extrusionOk="0" h="2138" w="2497">
                  <a:moveTo>
                    <a:pt x="1066" y="1"/>
                  </a:moveTo>
                  <a:cubicBezTo>
                    <a:pt x="480" y="1"/>
                    <a:pt x="1" y="480"/>
                    <a:pt x="1" y="1065"/>
                  </a:cubicBezTo>
                  <a:cubicBezTo>
                    <a:pt x="1" y="1709"/>
                    <a:pt x="526" y="2137"/>
                    <a:pt x="1075" y="2137"/>
                  </a:cubicBezTo>
                  <a:cubicBezTo>
                    <a:pt x="1337" y="2137"/>
                    <a:pt x="1604" y="2040"/>
                    <a:pt x="1822" y="1821"/>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16"/>
            <p:cNvSpPr/>
            <p:nvPr/>
          </p:nvSpPr>
          <p:spPr>
            <a:xfrm>
              <a:off x="1533125" y="1952050"/>
              <a:ext cx="62425" cy="53450"/>
            </a:xfrm>
            <a:custGeom>
              <a:rect b="b" l="l" r="r" t="t"/>
              <a:pathLst>
                <a:path extrusionOk="0" h="2138" w="2497">
                  <a:moveTo>
                    <a:pt x="1066" y="1"/>
                  </a:moveTo>
                  <a:cubicBezTo>
                    <a:pt x="480" y="9"/>
                    <a:pt x="1" y="481"/>
                    <a:pt x="1" y="1074"/>
                  </a:cubicBezTo>
                  <a:cubicBezTo>
                    <a:pt x="1" y="1712"/>
                    <a:pt x="525" y="2138"/>
                    <a:pt x="1073" y="2138"/>
                  </a:cubicBezTo>
                  <a:cubicBezTo>
                    <a:pt x="1336" y="2138"/>
                    <a:pt x="1603" y="2040"/>
                    <a:pt x="1822" y="1822"/>
                  </a:cubicBezTo>
                  <a:cubicBezTo>
                    <a:pt x="2497"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16"/>
            <p:cNvSpPr/>
            <p:nvPr/>
          </p:nvSpPr>
          <p:spPr>
            <a:xfrm>
              <a:off x="1533125" y="1876050"/>
              <a:ext cx="62425" cy="53275"/>
            </a:xfrm>
            <a:custGeom>
              <a:rect b="b" l="l" r="r" t="t"/>
              <a:pathLst>
                <a:path extrusionOk="0" h="2131" w="2497">
                  <a:moveTo>
                    <a:pt x="1066" y="1"/>
                  </a:moveTo>
                  <a:cubicBezTo>
                    <a:pt x="480" y="1"/>
                    <a:pt x="1" y="472"/>
                    <a:pt x="1" y="1066"/>
                  </a:cubicBezTo>
                  <a:cubicBezTo>
                    <a:pt x="1" y="1707"/>
                    <a:pt x="523" y="2131"/>
                    <a:pt x="1070" y="2131"/>
                  </a:cubicBezTo>
                  <a:cubicBezTo>
                    <a:pt x="1333" y="2131"/>
                    <a:pt x="1602" y="2033"/>
                    <a:pt x="1822" y="1813"/>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16"/>
            <p:cNvSpPr/>
            <p:nvPr/>
          </p:nvSpPr>
          <p:spPr>
            <a:xfrm>
              <a:off x="1533125" y="1799850"/>
              <a:ext cx="62425" cy="53325"/>
            </a:xfrm>
            <a:custGeom>
              <a:rect b="b" l="l" r="r" t="t"/>
              <a:pathLst>
                <a:path extrusionOk="0" h="2133" w="2497">
                  <a:moveTo>
                    <a:pt x="1066" y="0"/>
                  </a:moveTo>
                  <a:cubicBezTo>
                    <a:pt x="480" y="0"/>
                    <a:pt x="1"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16"/>
            <p:cNvSpPr/>
            <p:nvPr/>
          </p:nvSpPr>
          <p:spPr>
            <a:xfrm>
              <a:off x="1533125" y="1723625"/>
              <a:ext cx="62425" cy="53350"/>
            </a:xfrm>
            <a:custGeom>
              <a:rect b="b" l="l" r="r" t="t"/>
              <a:pathLst>
                <a:path extrusionOk="0" h="2134" w="2497">
                  <a:moveTo>
                    <a:pt x="1066" y="1"/>
                  </a:moveTo>
                  <a:cubicBezTo>
                    <a:pt x="480" y="1"/>
                    <a:pt x="1"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16"/>
            <p:cNvSpPr/>
            <p:nvPr/>
          </p:nvSpPr>
          <p:spPr>
            <a:xfrm>
              <a:off x="1533125" y="1647400"/>
              <a:ext cx="62425" cy="53450"/>
            </a:xfrm>
            <a:custGeom>
              <a:rect b="b" l="l" r="r" t="t"/>
              <a:pathLst>
                <a:path extrusionOk="0" h="2138" w="2497">
                  <a:moveTo>
                    <a:pt x="1066" y="1"/>
                  </a:moveTo>
                  <a:cubicBezTo>
                    <a:pt x="480" y="1"/>
                    <a:pt x="1"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16"/>
            <p:cNvSpPr/>
            <p:nvPr/>
          </p:nvSpPr>
          <p:spPr>
            <a:xfrm>
              <a:off x="1533125" y="1342750"/>
              <a:ext cx="62425" cy="53450"/>
            </a:xfrm>
            <a:custGeom>
              <a:rect b="b" l="l" r="r" t="t"/>
              <a:pathLst>
                <a:path extrusionOk="0" h="2138" w="2497">
                  <a:moveTo>
                    <a:pt x="1066" y="1"/>
                  </a:moveTo>
                  <a:cubicBezTo>
                    <a:pt x="480" y="1"/>
                    <a:pt x="1"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16"/>
            <p:cNvSpPr/>
            <p:nvPr/>
          </p:nvSpPr>
          <p:spPr>
            <a:xfrm>
              <a:off x="1456925" y="2866425"/>
              <a:ext cx="62425" cy="53275"/>
            </a:xfrm>
            <a:custGeom>
              <a:rect b="b" l="l" r="r" t="t"/>
              <a:pathLst>
                <a:path extrusionOk="0" h="2131" w="2497">
                  <a:moveTo>
                    <a:pt x="1065" y="0"/>
                  </a:moveTo>
                  <a:cubicBezTo>
                    <a:pt x="480" y="0"/>
                    <a:pt x="0" y="472"/>
                    <a:pt x="0" y="1065"/>
                  </a:cubicBezTo>
                  <a:cubicBezTo>
                    <a:pt x="0" y="1707"/>
                    <a:pt x="526" y="2131"/>
                    <a:pt x="1073" y="2131"/>
                  </a:cubicBezTo>
                  <a:cubicBezTo>
                    <a:pt x="1336" y="2131"/>
                    <a:pt x="1605" y="2032"/>
                    <a:pt x="1821" y="1813"/>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16"/>
            <p:cNvSpPr/>
            <p:nvPr/>
          </p:nvSpPr>
          <p:spPr>
            <a:xfrm>
              <a:off x="1456925" y="2790200"/>
              <a:ext cx="62425" cy="53350"/>
            </a:xfrm>
            <a:custGeom>
              <a:rect b="b" l="l" r="r" t="t"/>
              <a:pathLst>
                <a:path extrusionOk="0" h="2134" w="2497">
                  <a:moveTo>
                    <a:pt x="1065" y="1"/>
                  </a:moveTo>
                  <a:cubicBezTo>
                    <a:pt x="480" y="1"/>
                    <a:pt x="8"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16"/>
            <p:cNvSpPr/>
            <p:nvPr/>
          </p:nvSpPr>
          <p:spPr>
            <a:xfrm>
              <a:off x="1456925" y="2714000"/>
              <a:ext cx="62425" cy="53350"/>
            </a:xfrm>
            <a:custGeom>
              <a:rect b="b" l="l" r="r" t="t"/>
              <a:pathLst>
                <a:path extrusionOk="0" h="2134"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16"/>
            <p:cNvSpPr/>
            <p:nvPr/>
          </p:nvSpPr>
          <p:spPr>
            <a:xfrm>
              <a:off x="1456925" y="2637775"/>
              <a:ext cx="62425" cy="53450"/>
            </a:xfrm>
            <a:custGeom>
              <a:rect b="b" l="l" r="r" t="t"/>
              <a:pathLst>
                <a:path extrusionOk="0" h="2138" w="2497">
                  <a:moveTo>
                    <a:pt x="1065" y="1"/>
                  </a:moveTo>
                  <a:cubicBezTo>
                    <a:pt x="480" y="9"/>
                    <a:pt x="0" y="480"/>
                    <a:pt x="0" y="1074"/>
                  </a:cubicBezTo>
                  <a:cubicBezTo>
                    <a:pt x="0" y="1712"/>
                    <a:pt x="528" y="2137"/>
                    <a:pt x="1077" y="2137"/>
                  </a:cubicBezTo>
                  <a:cubicBezTo>
                    <a:pt x="1339" y="2137"/>
                    <a:pt x="1606"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16"/>
            <p:cNvSpPr/>
            <p:nvPr/>
          </p:nvSpPr>
          <p:spPr>
            <a:xfrm>
              <a:off x="1456925" y="2561575"/>
              <a:ext cx="62425" cy="53425"/>
            </a:xfrm>
            <a:custGeom>
              <a:rect b="b" l="l" r="r" t="t"/>
              <a:pathLst>
                <a:path extrusionOk="0" h="2137" w="2497">
                  <a:moveTo>
                    <a:pt x="1065" y="0"/>
                  </a:moveTo>
                  <a:cubicBezTo>
                    <a:pt x="480" y="8"/>
                    <a:pt x="8"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16"/>
            <p:cNvSpPr/>
            <p:nvPr/>
          </p:nvSpPr>
          <p:spPr>
            <a:xfrm>
              <a:off x="1456925" y="2485550"/>
              <a:ext cx="62425" cy="53300"/>
            </a:xfrm>
            <a:custGeom>
              <a:rect b="b" l="l" r="r" t="t"/>
              <a:pathLst>
                <a:path extrusionOk="0" h="2132" w="2497">
                  <a:moveTo>
                    <a:pt x="1065" y="1"/>
                  </a:moveTo>
                  <a:cubicBezTo>
                    <a:pt x="480" y="1"/>
                    <a:pt x="0" y="480"/>
                    <a:pt x="0" y="1066"/>
                  </a:cubicBezTo>
                  <a:cubicBezTo>
                    <a:pt x="0" y="1708"/>
                    <a:pt x="526" y="2131"/>
                    <a:pt x="1073" y="2131"/>
                  </a:cubicBezTo>
                  <a:cubicBezTo>
                    <a:pt x="1336" y="2131"/>
                    <a:pt x="1605" y="2033"/>
                    <a:pt x="1821" y="1814"/>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16"/>
            <p:cNvSpPr/>
            <p:nvPr/>
          </p:nvSpPr>
          <p:spPr>
            <a:xfrm>
              <a:off x="1456925" y="2409350"/>
              <a:ext cx="62425" cy="53350"/>
            </a:xfrm>
            <a:custGeom>
              <a:rect b="b" l="l" r="r" t="t"/>
              <a:pathLst>
                <a:path extrusionOk="0" h="2134" w="2497">
                  <a:moveTo>
                    <a:pt x="1065" y="0"/>
                  </a:moveTo>
                  <a:cubicBezTo>
                    <a:pt x="480" y="0"/>
                    <a:pt x="8"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16"/>
            <p:cNvSpPr/>
            <p:nvPr/>
          </p:nvSpPr>
          <p:spPr>
            <a:xfrm>
              <a:off x="1456925" y="2333125"/>
              <a:ext cx="62425" cy="53450"/>
            </a:xfrm>
            <a:custGeom>
              <a:rect b="b" l="l" r="r" t="t"/>
              <a:pathLst>
                <a:path extrusionOk="0" h="2138" w="2497">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16"/>
            <p:cNvSpPr/>
            <p:nvPr/>
          </p:nvSpPr>
          <p:spPr>
            <a:xfrm>
              <a:off x="1456925" y="2256925"/>
              <a:ext cx="62550" cy="53425"/>
            </a:xfrm>
            <a:custGeom>
              <a:rect b="b" l="l" r="r" t="t"/>
              <a:pathLst>
                <a:path extrusionOk="0" h="2137" w="2502">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16"/>
            <p:cNvSpPr/>
            <p:nvPr/>
          </p:nvSpPr>
          <p:spPr>
            <a:xfrm>
              <a:off x="1456925" y="2180700"/>
              <a:ext cx="62425" cy="53350"/>
            </a:xfrm>
            <a:custGeom>
              <a:rect b="b" l="l" r="r" t="t"/>
              <a:pathLst>
                <a:path extrusionOk="0" h="2134" w="2497">
                  <a:moveTo>
                    <a:pt x="1065" y="1"/>
                  </a:moveTo>
                  <a:cubicBezTo>
                    <a:pt x="480" y="1"/>
                    <a:pt x="8"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16"/>
            <p:cNvSpPr/>
            <p:nvPr/>
          </p:nvSpPr>
          <p:spPr>
            <a:xfrm>
              <a:off x="1456925" y="210450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16"/>
            <p:cNvSpPr/>
            <p:nvPr/>
          </p:nvSpPr>
          <p:spPr>
            <a:xfrm>
              <a:off x="1456925" y="2028275"/>
              <a:ext cx="62425" cy="53450"/>
            </a:xfrm>
            <a:custGeom>
              <a:rect b="b" l="l" r="r" t="t"/>
              <a:pathLst>
                <a:path extrusionOk="0" h="2138" w="2497">
                  <a:moveTo>
                    <a:pt x="1065" y="1"/>
                  </a:moveTo>
                  <a:cubicBezTo>
                    <a:pt x="480" y="1"/>
                    <a:pt x="8"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6"/>
            <p:cNvSpPr/>
            <p:nvPr/>
          </p:nvSpPr>
          <p:spPr>
            <a:xfrm>
              <a:off x="1456925" y="1952050"/>
              <a:ext cx="62425" cy="53450"/>
            </a:xfrm>
            <a:custGeom>
              <a:rect b="b" l="l" r="r" t="t"/>
              <a:pathLst>
                <a:path extrusionOk="0" h="2138" w="2497">
                  <a:moveTo>
                    <a:pt x="1065" y="1"/>
                  </a:moveTo>
                  <a:cubicBezTo>
                    <a:pt x="480" y="9"/>
                    <a:pt x="8"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16"/>
            <p:cNvSpPr/>
            <p:nvPr/>
          </p:nvSpPr>
          <p:spPr>
            <a:xfrm>
              <a:off x="1456925" y="1876050"/>
              <a:ext cx="62425" cy="53275"/>
            </a:xfrm>
            <a:custGeom>
              <a:rect b="b" l="l" r="r" t="t"/>
              <a:pathLst>
                <a:path extrusionOk="0" h="2131" w="2497">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16"/>
            <p:cNvSpPr/>
            <p:nvPr/>
          </p:nvSpPr>
          <p:spPr>
            <a:xfrm>
              <a:off x="1456925" y="1799850"/>
              <a:ext cx="62425" cy="53325"/>
            </a:xfrm>
            <a:custGeom>
              <a:rect b="b" l="l" r="r" t="t"/>
              <a:pathLst>
                <a:path extrusionOk="0" h="2133" w="2497">
                  <a:moveTo>
                    <a:pt x="1065" y="0"/>
                  </a:moveTo>
                  <a:cubicBezTo>
                    <a:pt x="480" y="0"/>
                    <a:pt x="8"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6"/>
            <p:cNvSpPr/>
            <p:nvPr/>
          </p:nvSpPr>
          <p:spPr>
            <a:xfrm>
              <a:off x="1456925" y="1723625"/>
              <a:ext cx="62425" cy="53350"/>
            </a:xfrm>
            <a:custGeom>
              <a:rect b="b" l="l" r="r" t="t"/>
              <a:pathLst>
                <a:path extrusionOk="0" h="2134" w="2497">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16"/>
            <p:cNvSpPr/>
            <p:nvPr/>
          </p:nvSpPr>
          <p:spPr>
            <a:xfrm>
              <a:off x="1456925" y="1647400"/>
              <a:ext cx="62425" cy="53450"/>
            </a:xfrm>
            <a:custGeom>
              <a:rect b="b" l="l" r="r" t="t"/>
              <a:pathLst>
                <a:path extrusionOk="0" h="2138" w="2497">
                  <a:moveTo>
                    <a:pt x="1065" y="1"/>
                  </a:moveTo>
                  <a:cubicBezTo>
                    <a:pt x="480" y="9"/>
                    <a:pt x="8"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16"/>
            <p:cNvSpPr/>
            <p:nvPr/>
          </p:nvSpPr>
          <p:spPr>
            <a:xfrm>
              <a:off x="1456925" y="1571400"/>
              <a:ext cx="62425" cy="53250"/>
            </a:xfrm>
            <a:custGeom>
              <a:rect b="b" l="l" r="r" t="t"/>
              <a:pathLst>
                <a:path extrusionOk="0" h="2130" w="2497">
                  <a:moveTo>
                    <a:pt x="1065" y="1"/>
                  </a:moveTo>
                  <a:cubicBezTo>
                    <a:pt x="480" y="1"/>
                    <a:pt x="8"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16"/>
            <p:cNvSpPr/>
            <p:nvPr/>
          </p:nvSpPr>
          <p:spPr>
            <a:xfrm>
              <a:off x="1456925" y="1266550"/>
              <a:ext cx="62425" cy="53450"/>
            </a:xfrm>
            <a:custGeom>
              <a:rect b="b" l="l" r="r" t="t"/>
              <a:pathLst>
                <a:path extrusionOk="0" h="2138" w="2497">
                  <a:moveTo>
                    <a:pt x="1065" y="0"/>
                  </a:moveTo>
                  <a:cubicBezTo>
                    <a:pt x="480" y="9"/>
                    <a:pt x="8" y="480"/>
                    <a:pt x="0" y="1074"/>
                  </a:cubicBezTo>
                  <a:cubicBezTo>
                    <a:pt x="0" y="1711"/>
                    <a:pt x="525" y="2137"/>
                    <a:pt x="1073" y="2137"/>
                  </a:cubicBezTo>
                  <a:cubicBezTo>
                    <a:pt x="1335" y="2137"/>
                    <a:pt x="1603" y="2040"/>
                    <a:pt x="1821" y="1821"/>
                  </a:cubicBezTo>
                  <a:cubicBezTo>
                    <a:pt x="2496"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16"/>
            <p:cNvSpPr/>
            <p:nvPr/>
          </p:nvSpPr>
          <p:spPr>
            <a:xfrm>
              <a:off x="1380900" y="2790200"/>
              <a:ext cx="62225" cy="53350"/>
            </a:xfrm>
            <a:custGeom>
              <a:rect b="b" l="l" r="r" t="t"/>
              <a:pathLst>
                <a:path extrusionOk="0" h="2134" w="2489">
                  <a:moveTo>
                    <a:pt x="1066" y="1"/>
                  </a:moveTo>
                  <a:cubicBezTo>
                    <a:pt x="472" y="1"/>
                    <a:pt x="1" y="480"/>
                    <a:pt x="1" y="1066"/>
                  </a:cubicBezTo>
                  <a:cubicBezTo>
                    <a:pt x="1" y="1709"/>
                    <a:pt x="526" y="2134"/>
                    <a:pt x="1072" y="2134"/>
                  </a:cubicBezTo>
                  <a:cubicBezTo>
                    <a:pt x="1333" y="2134"/>
                    <a:pt x="1598" y="2037"/>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16"/>
            <p:cNvSpPr/>
            <p:nvPr/>
          </p:nvSpPr>
          <p:spPr>
            <a:xfrm>
              <a:off x="1380900" y="271400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16"/>
            <p:cNvSpPr/>
            <p:nvPr/>
          </p:nvSpPr>
          <p:spPr>
            <a:xfrm>
              <a:off x="1380900" y="2637775"/>
              <a:ext cx="62225" cy="53450"/>
            </a:xfrm>
            <a:custGeom>
              <a:rect b="b" l="l" r="r" t="t"/>
              <a:pathLst>
                <a:path extrusionOk="0" h="2138" w="2489">
                  <a:moveTo>
                    <a:pt x="1066" y="1"/>
                  </a:moveTo>
                  <a:cubicBezTo>
                    <a:pt x="472" y="9"/>
                    <a:pt x="1" y="480"/>
                    <a:pt x="1" y="1074"/>
                  </a:cubicBezTo>
                  <a:cubicBezTo>
                    <a:pt x="1" y="1712"/>
                    <a:pt x="525" y="2137"/>
                    <a:pt x="1071" y="2137"/>
                  </a:cubicBezTo>
                  <a:cubicBezTo>
                    <a:pt x="1332" y="2137"/>
                    <a:pt x="1598" y="2040"/>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16"/>
            <p:cNvSpPr/>
            <p:nvPr/>
          </p:nvSpPr>
          <p:spPr>
            <a:xfrm>
              <a:off x="1380900" y="2561575"/>
              <a:ext cx="62225" cy="53425"/>
            </a:xfrm>
            <a:custGeom>
              <a:rect b="b" l="l" r="r" t="t"/>
              <a:pathLst>
                <a:path extrusionOk="0" h="2137" w="2489">
                  <a:moveTo>
                    <a:pt x="1066" y="0"/>
                  </a:moveTo>
                  <a:cubicBezTo>
                    <a:pt x="472" y="8"/>
                    <a:pt x="1" y="480"/>
                    <a:pt x="1" y="1073"/>
                  </a:cubicBezTo>
                  <a:cubicBezTo>
                    <a:pt x="1" y="1711"/>
                    <a:pt x="525" y="2137"/>
                    <a:pt x="1071" y="2137"/>
                  </a:cubicBezTo>
                  <a:cubicBezTo>
                    <a:pt x="1332" y="2137"/>
                    <a:pt x="1598" y="2039"/>
                    <a:pt x="1814" y="1821"/>
                  </a:cubicBezTo>
                  <a:cubicBezTo>
                    <a:pt x="2488" y="1154"/>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16"/>
            <p:cNvSpPr/>
            <p:nvPr/>
          </p:nvSpPr>
          <p:spPr>
            <a:xfrm>
              <a:off x="1380900" y="2485550"/>
              <a:ext cx="62225" cy="53300"/>
            </a:xfrm>
            <a:custGeom>
              <a:rect b="b" l="l" r="r" t="t"/>
              <a:pathLst>
                <a:path extrusionOk="0" h="2132" w="2489">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16"/>
            <p:cNvSpPr/>
            <p:nvPr/>
          </p:nvSpPr>
          <p:spPr>
            <a:xfrm>
              <a:off x="1380900" y="240935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16"/>
            <p:cNvSpPr/>
            <p:nvPr/>
          </p:nvSpPr>
          <p:spPr>
            <a:xfrm>
              <a:off x="1380900" y="2333125"/>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16"/>
            <p:cNvSpPr/>
            <p:nvPr/>
          </p:nvSpPr>
          <p:spPr>
            <a:xfrm>
              <a:off x="1380900" y="2256925"/>
              <a:ext cx="62375" cy="53425"/>
            </a:xfrm>
            <a:custGeom>
              <a:rect b="b" l="l" r="r" t="t"/>
              <a:pathLst>
                <a:path extrusionOk="0" h="2137" w="2495">
                  <a:moveTo>
                    <a:pt x="1076" y="0"/>
                  </a:moveTo>
                  <a:cubicBezTo>
                    <a:pt x="1072" y="0"/>
                    <a:pt x="1069" y="0"/>
                    <a:pt x="1066" y="0"/>
                  </a:cubicBezTo>
                  <a:cubicBezTo>
                    <a:pt x="472" y="0"/>
                    <a:pt x="1" y="480"/>
                    <a:pt x="1" y="1065"/>
                  </a:cubicBezTo>
                  <a:cubicBezTo>
                    <a:pt x="1" y="1709"/>
                    <a:pt x="526" y="2137"/>
                    <a:pt x="1075" y="2137"/>
                  </a:cubicBezTo>
                  <a:cubicBezTo>
                    <a:pt x="1337" y="2137"/>
                    <a:pt x="1604" y="2039"/>
                    <a:pt x="1822" y="1821"/>
                  </a:cubicBezTo>
                  <a:cubicBezTo>
                    <a:pt x="2494" y="1149"/>
                    <a:pt x="2020" y="0"/>
                    <a:pt x="107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16"/>
            <p:cNvSpPr/>
            <p:nvPr/>
          </p:nvSpPr>
          <p:spPr>
            <a:xfrm>
              <a:off x="1380900" y="2180700"/>
              <a:ext cx="62225" cy="53350"/>
            </a:xfrm>
            <a:custGeom>
              <a:rect b="b" l="l" r="r" t="t"/>
              <a:pathLst>
                <a:path extrusionOk="0" h="2134" w="2489">
                  <a:moveTo>
                    <a:pt x="1066" y="1"/>
                  </a:moveTo>
                  <a:cubicBezTo>
                    <a:pt x="472" y="1"/>
                    <a:pt x="1" y="480"/>
                    <a:pt x="1" y="1066"/>
                  </a:cubicBezTo>
                  <a:cubicBezTo>
                    <a:pt x="1" y="1709"/>
                    <a:pt x="526" y="2133"/>
                    <a:pt x="1072" y="2133"/>
                  </a:cubicBezTo>
                  <a:cubicBezTo>
                    <a:pt x="1333" y="2133"/>
                    <a:pt x="1598" y="2037"/>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6"/>
            <p:cNvSpPr/>
            <p:nvPr/>
          </p:nvSpPr>
          <p:spPr>
            <a:xfrm>
              <a:off x="1380900" y="21045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6"/>
            <p:cNvSpPr/>
            <p:nvPr/>
          </p:nvSpPr>
          <p:spPr>
            <a:xfrm>
              <a:off x="1380900" y="2028275"/>
              <a:ext cx="62225" cy="53450"/>
            </a:xfrm>
            <a:custGeom>
              <a:rect b="b" l="l" r="r" t="t"/>
              <a:pathLst>
                <a:path extrusionOk="0" h="2138" w="2489">
                  <a:moveTo>
                    <a:pt x="1066" y="1"/>
                  </a:moveTo>
                  <a:cubicBezTo>
                    <a:pt x="472" y="1"/>
                    <a:pt x="1" y="480"/>
                    <a:pt x="1" y="1065"/>
                  </a:cubicBezTo>
                  <a:cubicBezTo>
                    <a:pt x="1" y="1709"/>
                    <a:pt x="526" y="2137"/>
                    <a:pt x="1072" y="2137"/>
                  </a:cubicBezTo>
                  <a:cubicBezTo>
                    <a:pt x="1333" y="2137"/>
                    <a:pt x="1598" y="2040"/>
                    <a:pt x="1814" y="1821"/>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16"/>
            <p:cNvSpPr/>
            <p:nvPr/>
          </p:nvSpPr>
          <p:spPr>
            <a:xfrm>
              <a:off x="1380900" y="1952050"/>
              <a:ext cx="62225" cy="53450"/>
            </a:xfrm>
            <a:custGeom>
              <a:rect b="b" l="l" r="r" t="t"/>
              <a:pathLst>
                <a:path extrusionOk="0" h="2138" w="2489">
                  <a:moveTo>
                    <a:pt x="1066" y="1"/>
                  </a:moveTo>
                  <a:cubicBezTo>
                    <a:pt x="472" y="9"/>
                    <a:pt x="1" y="481"/>
                    <a:pt x="1" y="1074"/>
                  </a:cubicBezTo>
                  <a:cubicBezTo>
                    <a:pt x="1" y="1712"/>
                    <a:pt x="525" y="2138"/>
                    <a:pt x="1071" y="2138"/>
                  </a:cubicBezTo>
                  <a:cubicBezTo>
                    <a:pt x="1332" y="2138"/>
                    <a:pt x="1598" y="2040"/>
                    <a:pt x="1814" y="1822"/>
                  </a:cubicBezTo>
                  <a:cubicBezTo>
                    <a:pt x="2488" y="1155"/>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16"/>
            <p:cNvSpPr/>
            <p:nvPr/>
          </p:nvSpPr>
          <p:spPr>
            <a:xfrm>
              <a:off x="1380900" y="1876050"/>
              <a:ext cx="62225" cy="53275"/>
            </a:xfrm>
            <a:custGeom>
              <a:rect b="b" l="l" r="r" t="t"/>
              <a:pathLst>
                <a:path extrusionOk="0" h="2131" w="2489">
                  <a:moveTo>
                    <a:pt x="1066" y="1"/>
                  </a:moveTo>
                  <a:cubicBezTo>
                    <a:pt x="472" y="1"/>
                    <a:pt x="1" y="472"/>
                    <a:pt x="1" y="1066"/>
                  </a:cubicBezTo>
                  <a:cubicBezTo>
                    <a:pt x="1" y="1707"/>
                    <a:pt x="523" y="2131"/>
                    <a:pt x="1067" y="2131"/>
                  </a:cubicBezTo>
                  <a:cubicBezTo>
                    <a:pt x="1330" y="2131"/>
                    <a:pt x="1597" y="2033"/>
                    <a:pt x="1814" y="1813"/>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16"/>
            <p:cNvSpPr/>
            <p:nvPr/>
          </p:nvSpPr>
          <p:spPr>
            <a:xfrm>
              <a:off x="1380900" y="179985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16"/>
            <p:cNvSpPr/>
            <p:nvPr/>
          </p:nvSpPr>
          <p:spPr>
            <a:xfrm>
              <a:off x="1380900" y="17236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16"/>
            <p:cNvSpPr/>
            <p:nvPr/>
          </p:nvSpPr>
          <p:spPr>
            <a:xfrm>
              <a:off x="1380900" y="164740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16"/>
            <p:cNvSpPr/>
            <p:nvPr/>
          </p:nvSpPr>
          <p:spPr>
            <a:xfrm>
              <a:off x="1380900"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4" y="1813"/>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16"/>
            <p:cNvSpPr/>
            <p:nvPr/>
          </p:nvSpPr>
          <p:spPr>
            <a:xfrm>
              <a:off x="1380900"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6"/>
            <p:cNvSpPr/>
            <p:nvPr/>
          </p:nvSpPr>
          <p:spPr>
            <a:xfrm>
              <a:off x="1304700" y="2561575"/>
              <a:ext cx="62200" cy="53425"/>
            </a:xfrm>
            <a:custGeom>
              <a:rect b="b" l="l" r="r" t="t"/>
              <a:pathLst>
                <a:path extrusionOk="0" h="2137" w="2488">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16"/>
            <p:cNvSpPr/>
            <p:nvPr/>
          </p:nvSpPr>
          <p:spPr>
            <a:xfrm>
              <a:off x="1304700" y="2485550"/>
              <a:ext cx="62200" cy="53300"/>
            </a:xfrm>
            <a:custGeom>
              <a:rect b="b" l="l" r="r" t="t"/>
              <a:pathLst>
                <a:path extrusionOk="0" h="2132" w="2488">
                  <a:moveTo>
                    <a:pt x="1065" y="1"/>
                  </a:moveTo>
                  <a:cubicBezTo>
                    <a:pt x="480" y="1"/>
                    <a:pt x="0" y="480"/>
                    <a:pt x="0" y="1066"/>
                  </a:cubicBezTo>
                  <a:cubicBezTo>
                    <a:pt x="0" y="1708"/>
                    <a:pt x="523" y="2131"/>
                    <a:pt x="1069" y="2131"/>
                  </a:cubicBezTo>
                  <a:cubicBezTo>
                    <a:pt x="1333" y="2131"/>
                    <a:pt x="1602" y="2033"/>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16"/>
            <p:cNvSpPr/>
            <p:nvPr/>
          </p:nvSpPr>
          <p:spPr>
            <a:xfrm>
              <a:off x="1304700" y="2409350"/>
              <a:ext cx="62200" cy="53350"/>
            </a:xfrm>
            <a:custGeom>
              <a:rect b="b" l="l" r="r" t="t"/>
              <a:pathLst>
                <a:path extrusionOk="0" h="2134"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16"/>
            <p:cNvSpPr/>
            <p:nvPr/>
          </p:nvSpPr>
          <p:spPr>
            <a:xfrm>
              <a:off x="1304700" y="2333125"/>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16"/>
            <p:cNvSpPr/>
            <p:nvPr/>
          </p:nvSpPr>
          <p:spPr>
            <a:xfrm>
              <a:off x="1304700" y="2256925"/>
              <a:ext cx="62350" cy="53425"/>
            </a:xfrm>
            <a:custGeom>
              <a:rect b="b" l="l" r="r" t="t"/>
              <a:pathLst>
                <a:path extrusionOk="0" h="2137" w="2494">
                  <a:moveTo>
                    <a:pt x="1075" y="0"/>
                  </a:moveTo>
                  <a:cubicBezTo>
                    <a:pt x="1072" y="0"/>
                    <a:pt x="1069" y="0"/>
                    <a:pt x="1065" y="0"/>
                  </a:cubicBezTo>
                  <a:cubicBezTo>
                    <a:pt x="472" y="0"/>
                    <a:pt x="0" y="480"/>
                    <a:pt x="0" y="1065"/>
                  </a:cubicBezTo>
                  <a:cubicBezTo>
                    <a:pt x="0" y="1709"/>
                    <a:pt x="529" y="2137"/>
                    <a:pt x="1078" y="2137"/>
                  </a:cubicBezTo>
                  <a:cubicBezTo>
                    <a:pt x="1340" y="2137"/>
                    <a:pt x="1606" y="2039"/>
                    <a:pt x="1821" y="1821"/>
                  </a:cubicBezTo>
                  <a:cubicBezTo>
                    <a:pt x="2494" y="1149"/>
                    <a:pt x="2020"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16"/>
            <p:cNvSpPr/>
            <p:nvPr/>
          </p:nvSpPr>
          <p:spPr>
            <a:xfrm>
              <a:off x="1304700" y="2180700"/>
              <a:ext cx="62200" cy="53350"/>
            </a:xfrm>
            <a:custGeom>
              <a:rect b="b" l="l" r="r" t="t"/>
              <a:pathLst>
                <a:path extrusionOk="0" h="2134" w="2488">
                  <a:moveTo>
                    <a:pt x="1065" y="1"/>
                  </a:moveTo>
                  <a:cubicBezTo>
                    <a:pt x="480" y="1"/>
                    <a:pt x="0" y="480"/>
                    <a:pt x="0" y="1066"/>
                  </a:cubicBezTo>
                  <a:cubicBezTo>
                    <a:pt x="0" y="1709"/>
                    <a:pt x="526"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16"/>
            <p:cNvSpPr/>
            <p:nvPr/>
          </p:nvSpPr>
          <p:spPr>
            <a:xfrm>
              <a:off x="1304700" y="210450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16"/>
            <p:cNvSpPr/>
            <p:nvPr/>
          </p:nvSpPr>
          <p:spPr>
            <a:xfrm>
              <a:off x="1304700" y="2028275"/>
              <a:ext cx="62200" cy="53450"/>
            </a:xfrm>
            <a:custGeom>
              <a:rect b="b" l="l" r="r" t="t"/>
              <a:pathLst>
                <a:path extrusionOk="0" h="2138" w="2488">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16"/>
            <p:cNvSpPr/>
            <p:nvPr/>
          </p:nvSpPr>
          <p:spPr>
            <a:xfrm>
              <a:off x="1304700" y="1952050"/>
              <a:ext cx="62200" cy="53450"/>
            </a:xfrm>
            <a:custGeom>
              <a:rect b="b" l="l" r="r" t="t"/>
              <a:pathLst>
                <a:path extrusionOk="0" h="2138" w="2488">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16"/>
            <p:cNvSpPr/>
            <p:nvPr/>
          </p:nvSpPr>
          <p:spPr>
            <a:xfrm>
              <a:off x="1304700" y="1876050"/>
              <a:ext cx="62200" cy="53275"/>
            </a:xfrm>
            <a:custGeom>
              <a:rect b="b" l="l" r="r" t="t"/>
              <a:pathLst>
                <a:path extrusionOk="0" h="2131" w="2488">
                  <a:moveTo>
                    <a:pt x="1065" y="1"/>
                  </a:moveTo>
                  <a:cubicBezTo>
                    <a:pt x="480" y="1"/>
                    <a:pt x="0" y="472"/>
                    <a:pt x="0" y="1066"/>
                  </a:cubicBezTo>
                  <a:cubicBezTo>
                    <a:pt x="0" y="1707"/>
                    <a:pt x="523" y="2131"/>
                    <a:pt x="1069" y="2131"/>
                  </a:cubicBezTo>
                  <a:cubicBezTo>
                    <a:pt x="1333" y="2131"/>
                    <a:pt x="1602" y="2033"/>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16"/>
            <p:cNvSpPr/>
            <p:nvPr/>
          </p:nvSpPr>
          <p:spPr>
            <a:xfrm>
              <a:off x="1304700" y="179985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16"/>
            <p:cNvSpPr/>
            <p:nvPr/>
          </p:nvSpPr>
          <p:spPr>
            <a:xfrm>
              <a:off x="1304700" y="172362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16"/>
            <p:cNvSpPr/>
            <p:nvPr/>
          </p:nvSpPr>
          <p:spPr>
            <a:xfrm>
              <a:off x="1304700" y="1647400"/>
              <a:ext cx="62200" cy="53450"/>
            </a:xfrm>
            <a:custGeom>
              <a:rect b="b" l="l" r="r" t="t"/>
              <a:pathLst>
                <a:path extrusionOk="0" h="2138" w="2488">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16"/>
            <p:cNvSpPr/>
            <p:nvPr/>
          </p:nvSpPr>
          <p:spPr>
            <a:xfrm>
              <a:off x="1304700"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16"/>
            <p:cNvSpPr/>
            <p:nvPr/>
          </p:nvSpPr>
          <p:spPr>
            <a:xfrm>
              <a:off x="1304700" y="149520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16"/>
            <p:cNvSpPr/>
            <p:nvPr/>
          </p:nvSpPr>
          <p:spPr>
            <a:xfrm>
              <a:off x="1304700" y="141897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6"/>
            <p:cNvSpPr/>
            <p:nvPr/>
          </p:nvSpPr>
          <p:spPr>
            <a:xfrm>
              <a:off x="1304700" y="119055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16"/>
            <p:cNvSpPr/>
            <p:nvPr/>
          </p:nvSpPr>
          <p:spPr>
            <a:xfrm>
              <a:off x="1228475" y="2714000"/>
              <a:ext cx="62225" cy="53350"/>
            </a:xfrm>
            <a:custGeom>
              <a:rect b="b" l="l" r="r" t="t"/>
              <a:pathLst>
                <a:path extrusionOk="0" h="2134"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16"/>
            <p:cNvSpPr/>
            <p:nvPr/>
          </p:nvSpPr>
          <p:spPr>
            <a:xfrm>
              <a:off x="1228475" y="2637775"/>
              <a:ext cx="62225" cy="53450"/>
            </a:xfrm>
            <a:custGeom>
              <a:rect b="b" l="l" r="r" t="t"/>
              <a:pathLst>
                <a:path extrusionOk="0" h="2138" w="2489">
                  <a:moveTo>
                    <a:pt x="1066" y="1"/>
                  </a:moveTo>
                  <a:cubicBezTo>
                    <a:pt x="480"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16"/>
            <p:cNvSpPr/>
            <p:nvPr/>
          </p:nvSpPr>
          <p:spPr>
            <a:xfrm>
              <a:off x="1228475" y="2561575"/>
              <a:ext cx="62225" cy="53425"/>
            </a:xfrm>
            <a:custGeom>
              <a:rect b="b" l="l" r="r" t="t"/>
              <a:pathLst>
                <a:path extrusionOk="0" h="2137" w="2489">
                  <a:moveTo>
                    <a:pt x="1066" y="0"/>
                  </a:moveTo>
                  <a:cubicBezTo>
                    <a:pt x="480"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16"/>
            <p:cNvSpPr/>
            <p:nvPr/>
          </p:nvSpPr>
          <p:spPr>
            <a:xfrm>
              <a:off x="1228475" y="2485550"/>
              <a:ext cx="62225" cy="53300"/>
            </a:xfrm>
            <a:custGeom>
              <a:rect b="b" l="l" r="r" t="t"/>
              <a:pathLst>
                <a:path extrusionOk="0" h="2132" w="2489">
                  <a:moveTo>
                    <a:pt x="1066" y="1"/>
                  </a:moveTo>
                  <a:cubicBezTo>
                    <a:pt x="480" y="1"/>
                    <a:pt x="1" y="480"/>
                    <a:pt x="1" y="1066"/>
                  </a:cubicBezTo>
                  <a:cubicBezTo>
                    <a:pt x="1" y="1708"/>
                    <a:pt x="523" y="2131"/>
                    <a:pt x="1070" y="2131"/>
                  </a:cubicBezTo>
                  <a:cubicBezTo>
                    <a:pt x="1333" y="2131"/>
                    <a:pt x="1602" y="2033"/>
                    <a:pt x="1822" y="1814"/>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16"/>
            <p:cNvSpPr/>
            <p:nvPr/>
          </p:nvSpPr>
          <p:spPr>
            <a:xfrm>
              <a:off x="1228475" y="2409350"/>
              <a:ext cx="62225" cy="53350"/>
            </a:xfrm>
            <a:custGeom>
              <a:rect b="b" l="l" r="r" t="t"/>
              <a:pathLst>
                <a:path extrusionOk="0" h="2134"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16"/>
            <p:cNvSpPr/>
            <p:nvPr/>
          </p:nvSpPr>
          <p:spPr>
            <a:xfrm>
              <a:off x="1228475" y="2333125"/>
              <a:ext cx="62225" cy="53450"/>
            </a:xfrm>
            <a:custGeom>
              <a:rect b="b" l="l" r="r" t="t"/>
              <a:pathLst>
                <a:path extrusionOk="0" h="2138" w="2489">
                  <a:moveTo>
                    <a:pt x="1066" y="1"/>
                  </a:moveTo>
                  <a:cubicBezTo>
                    <a:pt x="480" y="1"/>
                    <a:pt x="1" y="480"/>
                    <a:pt x="1" y="1066"/>
                  </a:cubicBezTo>
                  <a:cubicBezTo>
                    <a:pt x="1" y="1709"/>
                    <a:pt x="526" y="2137"/>
                    <a:pt x="1075" y="2137"/>
                  </a:cubicBezTo>
                  <a:cubicBezTo>
                    <a:pt x="1336" y="2137"/>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16"/>
            <p:cNvSpPr/>
            <p:nvPr/>
          </p:nvSpPr>
          <p:spPr>
            <a:xfrm>
              <a:off x="1228475" y="2256925"/>
              <a:ext cx="62375" cy="53425"/>
            </a:xfrm>
            <a:custGeom>
              <a:rect b="b" l="l" r="r" t="t"/>
              <a:pathLst>
                <a:path extrusionOk="0" h="2137" w="2495">
                  <a:moveTo>
                    <a:pt x="1076" y="0"/>
                  </a:moveTo>
                  <a:cubicBezTo>
                    <a:pt x="1072" y="0"/>
                    <a:pt x="1069" y="0"/>
                    <a:pt x="1066" y="0"/>
                  </a:cubicBezTo>
                  <a:cubicBezTo>
                    <a:pt x="480" y="0"/>
                    <a:pt x="1" y="480"/>
                    <a:pt x="1" y="1065"/>
                  </a:cubicBezTo>
                  <a:cubicBezTo>
                    <a:pt x="1" y="1709"/>
                    <a:pt x="530" y="2137"/>
                    <a:pt x="1081" y="2137"/>
                  </a:cubicBezTo>
                  <a:cubicBezTo>
                    <a:pt x="1344" y="2137"/>
                    <a:pt x="1612" y="2039"/>
                    <a:pt x="1830" y="1821"/>
                  </a:cubicBezTo>
                  <a:cubicBezTo>
                    <a:pt x="2494" y="1149"/>
                    <a:pt x="2020" y="0"/>
                    <a:pt x="107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16"/>
            <p:cNvSpPr/>
            <p:nvPr/>
          </p:nvSpPr>
          <p:spPr>
            <a:xfrm>
              <a:off x="1228475" y="2180700"/>
              <a:ext cx="62225" cy="53350"/>
            </a:xfrm>
            <a:custGeom>
              <a:rect b="b" l="l" r="r" t="t"/>
              <a:pathLst>
                <a:path extrusionOk="0" h="2134" w="2489">
                  <a:moveTo>
                    <a:pt x="1066" y="1"/>
                  </a:moveTo>
                  <a:cubicBezTo>
                    <a:pt x="480" y="1"/>
                    <a:pt x="1" y="480"/>
                    <a:pt x="1" y="1066"/>
                  </a:cubicBezTo>
                  <a:cubicBezTo>
                    <a:pt x="1" y="1709"/>
                    <a:pt x="526" y="2133"/>
                    <a:pt x="1075" y="2133"/>
                  </a:cubicBezTo>
                  <a:cubicBezTo>
                    <a:pt x="1337"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16"/>
            <p:cNvSpPr/>
            <p:nvPr/>
          </p:nvSpPr>
          <p:spPr>
            <a:xfrm>
              <a:off x="1228475" y="210450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16"/>
            <p:cNvSpPr/>
            <p:nvPr/>
          </p:nvSpPr>
          <p:spPr>
            <a:xfrm>
              <a:off x="1228475" y="2028275"/>
              <a:ext cx="62225" cy="53450"/>
            </a:xfrm>
            <a:custGeom>
              <a:rect b="b" l="l" r="r" t="t"/>
              <a:pathLst>
                <a:path extrusionOk="0" h="2138" w="2489">
                  <a:moveTo>
                    <a:pt x="1066" y="1"/>
                  </a:moveTo>
                  <a:cubicBezTo>
                    <a:pt x="480" y="1"/>
                    <a:pt x="1" y="480"/>
                    <a:pt x="1" y="1065"/>
                  </a:cubicBezTo>
                  <a:cubicBezTo>
                    <a:pt x="1" y="1709"/>
                    <a:pt x="526" y="2137"/>
                    <a:pt x="1075" y="2137"/>
                  </a:cubicBezTo>
                  <a:cubicBezTo>
                    <a:pt x="1336" y="2137"/>
                    <a:pt x="1604" y="2040"/>
                    <a:pt x="1822" y="1821"/>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16"/>
            <p:cNvSpPr/>
            <p:nvPr/>
          </p:nvSpPr>
          <p:spPr>
            <a:xfrm>
              <a:off x="1228475" y="1952050"/>
              <a:ext cx="62225" cy="53450"/>
            </a:xfrm>
            <a:custGeom>
              <a:rect b="b" l="l" r="r" t="t"/>
              <a:pathLst>
                <a:path extrusionOk="0" h="2138" w="2489">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16"/>
            <p:cNvSpPr/>
            <p:nvPr/>
          </p:nvSpPr>
          <p:spPr>
            <a:xfrm>
              <a:off x="1228475" y="1876050"/>
              <a:ext cx="62225" cy="53275"/>
            </a:xfrm>
            <a:custGeom>
              <a:rect b="b" l="l" r="r" t="t"/>
              <a:pathLst>
                <a:path extrusionOk="0" h="2131" w="2489">
                  <a:moveTo>
                    <a:pt x="1066" y="1"/>
                  </a:moveTo>
                  <a:cubicBezTo>
                    <a:pt x="480" y="1"/>
                    <a:pt x="1" y="472"/>
                    <a:pt x="1" y="1066"/>
                  </a:cubicBezTo>
                  <a:cubicBezTo>
                    <a:pt x="1" y="1707"/>
                    <a:pt x="523" y="2131"/>
                    <a:pt x="1070" y="2131"/>
                  </a:cubicBezTo>
                  <a:cubicBezTo>
                    <a:pt x="1333" y="2131"/>
                    <a:pt x="1602" y="2033"/>
                    <a:pt x="1822" y="1813"/>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16"/>
            <p:cNvSpPr/>
            <p:nvPr/>
          </p:nvSpPr>
          <p:spPr>
            <a:xfrm>
              <a:off x="1228475" y="179985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6"/>
            <p:cNvSpPr/>
            <p:nvPr/>
          </p:nvSpPr>
          <p:spPr>
            <a:xfrm>
              <a:off x="1228475"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16"/>
            <p:cNvSpPr/>
            <p:nvPr/>
          </p:nvSpPr>
          <p:spPr>
            <a:xfrm>
              <a:off x="1228475" y="1647400"/>
              <a:ext cx="62225" cy="53450"/>
            </a:xfrm>
            <a:custGeom>
              <a:rect b="b" l="l" r="r" t="t"/>
              <a:pathLst>
                <a:path extrusionOk="0" h="2138" w="2489">
                  <a:moveTo>
                    <a:pt x="1066" y="1"/>
                  </a:moveTo>
                  <a:cubicBezTo>
                    <a:pt x="480" y="9"/>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16"/>
            <p:cNvSpPr/>
            <p:nvPr/>
          </p:nvSpPr>
          <p:spPr>
            <a:xfrm>
              <a:off x="1228475" y="1571400"/>
              <a:ext cx="62225" cy="53250"/>
            </a:xfrm>
            <a:custGeom>
              <a:rect b="b" l="l" r="r" t="t"/>
              <a:pathLst>
                <a:path extrusionOk="0" h="2130" w="2489">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16"/>
            <p:cNvSpPr/>
            <p:nvPr/>
          </p:nvSpPr>
          <p:spPr>
            <a:xfrm>
              <a:off x="1228475" y="149520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16"/>
            <p:cNvSpPr/>
            <p:nvPr/>
          </p:nvSpPr>
          <p:spPr>
            <a:xfrm>
              <a:off x="1228475" y="1266550"/>
              <a:ext cx="62225" cy="53450"/>
            </a:xfrm>
            <a:custGeom>
              <a:rect b="b" l="l" r="r" t="t"/>
              <a:pathLst>
                <a:path extrusionOk="0" h="2138" w="2489">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16"/>
            <p:cNvSpPr/>
            <p:nvPr/>
          </p:nvSpPr>
          <p:spPr>
            <a:xfrm>
              <a:off x="1152275" y="2561575"/>
              <a:ext cx="62400" cy="53425"/>
            </a:xfrm>
            <a:custGeom>
              <a:rect b="b" l="l" r="r" t="t"/>
              <a:pathLst>
                <a:path extrusionOk="0" h="2137" w="2496">
                  <a:moveTo>
                    <a:pt x="1065" y="0"/>
                  </a:moveTo>
                  <a:cubicBezTo>
                    <a:pt x="480" y="8"/>
                    <a:pt x="8"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16"/>
            <p:cNvSpPr/>
            <p:nvPr/>
          </p:nvSpPr>
          <p:spPr>
            <a:xfrm>
              <a:off x="1152275" y="2485550"/>
              <a:ext cx="62400" cy="53300"/>
            </a:xfrm>
            <a:custGeom>
              <a:rect b="b" l="l" r="r" t="t"/>
              <a:pathLst>
                <a:path extrusionOk="0" h="2132" w="2496">
                  <a:moveTo>
                    <a:pt x="1065" y="1"/>
                  </a:moveTo>
                  <a:cubicBezTo>
                    <a:pt x="480" y="1"/>
                    <a:pt x="0" y="480"/>
                    <a:pt x="0" y="1066"/>
                  </a:cubicBezTo>
                  <a:cubicBezTo>
                    <a:pt x="0" y="1708"/>
                    <a:pt x="526" y="2131"/>
                    <a:pt x="1073" y="2131"/>
                  </a:cubicBezTo>
                  <a:cubicBezTo>
                    <a:pt x="1336" y="2131"/>
                    <a:pt x="1605" y="2033"/>
                    <a:pt x="1821" y="1814"/>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16"/>
            <p:cNvSpPr/>
            <p:nvPr/>
          </p:nvSpPr>
          <p:spPr>
            <a:xfrm>
              <a:off x="1152275" y="2409350"/>
              <a:ext cx="62400" cy="53350"/>
            </a:xfrm>
            <a:custGeom>
              <a:rect b="b" l="l" r="r" t="t"/>
              <a:pathLst>
                <a:path extrusionOk="0" h="2134" w="2496">
                  <a:moveTo>
                    <a:pt x="1065" y="0"/>
                  </a:moveTo>
                  <a:cubicBezTo>
                    <a:pt x="480" y="0"/>
                    <a:pt x="8"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16"/>
            <p:cNvSpPr/>
            <p:nvPr/>
          </p:nvSpPr>
          <p:spPr>
            <a:xfrm>
              <a:off x="1152275" y="2333125"/>
              <a:ext cx="62400" cy="53450"/>
            </a:xfrm>
            <a:custGeom>
              <a:rect b="b" l="l" r="r" t="t"/>
              <a:pathLst>
                <a:path extrusionOk="0" h="2138" w="2496">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16"/>
            <p:cNvSpPr/>
            <p:nvPr/>
          </p:nvSpPr>
          <p:spPr>
            <a:xfrm>
              <a:off x="1152275" y="2256925"/>
              <a:ext cx="62550" cy="53425"/>
            </a:xfrm>
            <a:custGeom>
              <a:rect b="b" l="l" r="r" t="t"/>
              <a:pathLst>
                <a:path extrusionOk="0" h="2137" w="2502">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16"/>
            <p:cNvSpPr/>
            <p:nvPr/>
          </p:nvSpPr>
          <p:spPr>
            <a:xfrm>
              <a:off x="1152275" y="2180700"/>
              <a:ext cx="62400" cy="53350"/>
            </a:xfrm>
            <a:custGeom>
              <a:rect b="b" l="l" r="r" t="t"/>
              <a:pathLst>
                <a:path extrusionOk="0" h="2134" w="2496">
                  <a:moveTo>
                    <a:pt x="1065" y="1"/>
                  </a:moveTo>
                  <a:cubicBezTo>
                    <a:pt x="480" y="1"/>
                    <a:pt x="0"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16"/>
            <p:cNvSpPr/>
            <p:nvPr/>
          </p:nvSpPr>
          <p:spPr>
            <a:xfrm>
              <a:off x="1152275" y="2104500"/>
              <a:ext cx="62400" cy="53325"/>
            </a:xfrm>
            <a:custGeom>
              <a:rect b="b" l="l" r="r" t="t"/>
              <a:pathLst>
                <a:path extrusionOk="0" h="2133" w="2496">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16"/>
            <p:cNvSpPr/>
            <p:nvPr/>
          </p:nvSpPr>
          <p:spPr>
            <a:xfrm>
              <a:off x="1152275" y="2028275"/>
              <a:ext cx="62400" cy="53450"/>
            </a:xfrm>
            <a:custGeom>
              <a:rect b="b" l="l" r="r" t="t"/>
              <a:pathLst>
                <a:path extrusionOk="0" h="2138" w="2496">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16"/>
            <p:cNvSpPr/>
            <p:nvPr/>
          </p:nvSpPr>
          <p:spPr>
            <a:xfrm>
              <a:off x="1152275" y="1952050"/>
              <a:ext cx="62400" cy="53450"/>
            </a:xfrm>
            <a:custGeom>
              <a:rect b="b" l="l" r="r" t="t"/>
              <a:pathLst>
                <a:path extrusionOk="0" h="2138" w="2496">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16"/>
            <p:cNvSpPr/>
            <p:nvPr/>
          </p:nvSpPr>
          <p:spPr>
            <a:xfrm>
              <a:off x="1152275" y="1876050"/>
              <a:ext cx="62400" cy="53275"/>
            </a:xfrm>
            <a:custGeom>
              <a:rect b="b" l="l" r="r" t="t"/>
              <a:pathLst>
                <a:path extrusionOk="0" h="2131" w="2496">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16"/>
            <p:cNvSpPr/>
            <p:nvPr/>
          </p:nvSpPr>
          <p:spPr>
            <a:xfrm>
              <a:off x="1152275" y="1799850"/>
              <a:ext cx="62400" cy="53325"/>
            </a:xfrm>
            <a:custGeom>
              <a:rect b="b" l="l" r="r" t="t"/>
              <a:pathLst>
                <a:path extrusionOk="0" h="2133" w="2496">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16"/>
            <p:cNvSpPr/>
            <p:nvPr/>
          </p:nvSpPr>
          <p:spPr>
            <a:xfrm>
              <a:off x="1152275" y="1723625"/>
              <a:ext cx="62400" cy="53350"/>
            </a:xfrm>
            <a:custGeom>
              <a:rect b="b" l="l" r="r" t="t"/>
              <a:pathLst>
                <a:path extrusionOk="0" h="2134" w="2496">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16"/>
            <p:cNvSpPr/>
            <p:nvPr/>
          </p:nvSpPr>
          <p:spPr>
            <a:xfrm>
              <a:off x="1152275" y="1647400"/>
              <a:ext cx="62400" cy="53450"/>
            </a:xfrm>
            <a:custGeom>
              <a:rect b="b" l="l" r="r" t="t"/>
              <a:pathLst>
                <a:path extrusionOk="0" h="2138" w="2496">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16"/>
            <p:cNvSpPr/>
            <p:nvPr/>
          </p:nvSpPr>
          <p:spPr>
            <a:xfrm>
              <a:off x="1152275" y="1571400"/>
              <a:ext cx="62400" cy="53250"/>
            </a:xfrm>
            <a:custGeom>
              <a:rect b="b" l="l" r="r" t="t"/>
              <a:pathLst>
                <a:path extrusionOk="0" h="2130" w="2496">
                  <a:moveTo>
                    <a:pt x="1065" y="1"/>
                  </a:moveTo>
                  <a:cubicBezTo>
                    <a:pt x="480" y="1"/>
                    <a:pt x="0"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16"/>
            <p:cNvSpPr/>
            <p:nvPr/>
          </p:nvSpPr>
          <p:spPr>
            <a:xfrm>
              <a:off x="1152275" y="1342750"/>
              <a:ext cx="62400" cy="53450"/>
            </a:xfrm>
            <a:custGeom>
              <a:rect b="b" l="l" r="r" t="t"/>
              <a:pathLst>
                <a:path extrusionOk="0" h="2138" w="2496">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16"/>
            <p:cNvSpPr/>
            <p:nvPr/>
          </p:nvSpPr>
          <p:spPr>
            <a:xfrm>
              <a:off x="1076050" y="2409350"/>
              <a:ext cx="62425" cy="53350"/>
            </a:xfrm>
            <a:custGeom>
              <a:rect b="b" l="l" r="r" t="t"/>
              <a:pathLst>
                <a:path extrusionOk="0" h="2134" w="2497">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16"/>
            <p:cNvSpPr/>
            <p:nvPr/>
          </p:nvSpPr>
          <p:spPr>
            <a:xfrm>
              <a:off x="1076050" y="2333125"/>
              <a:ext cx="62425" cy="53450"/>
            </a:xfrm>
            <a:custGeom>
              <a:rect b="b" l="l" r="r" t="t"/>
              <a:pathLst>
                <a:path extrusionOk="0" h="2138" w="2497">
                  <a:moveTo>
                    <a:pt x="1074" y="1"/>
                  </a:moveTo>
                  <a:cubicBezTo>
                    <a:pt x="480" y="1"/>
                    <a:pt x="9" y="480"/>
                    <a:pt x="1" y="1066"/>
                  </a:cubicBezTo>
                  <a:cubicBezTo>
                    <a:pt x="1" y="1709"/>
                    <a:pt x="530" y="2137"/>
                    <a:pt x="1078" y="2137"/>
                  </a:cubicBezTo>
                  <a:cubicBezTo>
                    <a:pt x="1340" y="2137"/>
                    <a:pt x="1606" y="2040"/>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16"/>
            <p:cNvSpPr/>
            <p:nvPr/>
          </p:nvSpPr>
          <p:spPr>
            <a:xfrm>
              <a:off x="1076050" y="2256925"/>
              <a:ext cx="62575" cy="53425"/>
            </a:xfrm>
            <a:custGeom>
              <a:rect b="b" l="l" r="r" t="t"/>
              <a:pathLst>
                <a:path extrusionOk="0" h="2137" w="2503">
                  <a:moveTo>
                    <a:pt x="1084" y="0"/>
                  </a:moveTo>
                  <a:cubicBezTo>
                    <a:pt x="1080" y="0"/>
                    <a:pt x="1077" y="0"/>
                    <a:pt x="1074" y="0"/>
                  </a:cubicBezTo>
                  <a:cubicBezTo>
                    <a:pt x="480" y="0"/>
                    <a:pt x="9" y="480"/>
                    <a:pt x="1" y="1065"/>
                  </a:cubicBezTo>
                  <a:cubicBezTo>
                    <a:pt x="1" y="1709"/>
                    <a:pt x="530" y="2137"/>
                    <a:pt x="1081" y="2137"/>
                  </a:cubicBezTo>
                  <a:cubicBezTo>
                    <a:pt x="1344" y="2137"/>
                    <a:pt x="1612" y="2039"/>
                    <a:pt x="1830" y="1821"/>
                  </a:cubicBezTo>
                  <a:cubicBezTo>
                    <a:pt x="2502" y="1149"/>
                    <a:pt x="2028" y="0"/>
                    <a:pt x="108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16"/>
            <p:cNvSpPr/>
            <p:nvPr/>
          </p:nvSpPr>
          <p:spPr>
            <a:xfrm>
              <a:off x="1076050" y="2180700"/>
              <a:ext cx="62425" cy="53350"/>
            </a:xfrm>
            <a:custGeom>
              <a:rect b="b" l="l" r="r" t="t"/>
              <a:pathLst>
                <a:path extrusionOk="0" h="2134" w="2497">
                  <a:moveTo>
                    <a:pt x="1074" y="1"/>
                  </a:moveTo>
                  <a:cubicBezTo>
                    <a:pt x="480" y="1"/>
                    <a:pt x="9" y="480"/>
                    <a:pt x="1" y="1066"/>
                  </a:cubicBezTo>
                  <a:cubicBezTo>
                    <a:pt x="1" y="1709"/>
                    <a:pt x="530" y="2133"/>
                    <a:pt x="1078" y="2133"/>
                  </a:cubicBezTo>
                  <a:cubicBezTo>
                    <a:pt x="1340" y="2133"/>
                    <a:pt x="1606" y="2037"/>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16"/>
            <p:cNvSpPr/>
            <p:nvPr/>
          </p:nvSpPr>
          <p:spPr>
            <a:xfrm>
              <a:off x="1076050" y="2104500"/>
              <a:ext cx="62425" cy="53325"/>
            </a:xfrm>
            <a:custGeom>
              <a:rect b="b" l="l" r="r" t="t"/>
              <a:pathLst>
                <a:path extrusionOk="0" h="2133" w="2497">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16"/>
            <p:cNvSpPr/>
            <p:nvPr/>
          </p:nvSpPr>
          <p:spPr>
            <a:xfrm>
              <a:off x="1076050" y="2028275"/>
              <a:ext cx="62425" cy="53450"/>
            </a:xfrm>
            <a:custGeom>
              <a:rect b="b" l="l" r="r" t="t"/>
              <a:pathLst>
                <a:path extrusionOk="0" h="2138" w="2497">
                  <a:moveTo>
                    <a:pt x="1074" y="1"/>
                  </a:moveTo>
                  <a:cubicBezTo>
                    <a:pt x="480" y="1"/>
                    <a:pt x="9" y="480"/>
                    <a:pt x="1" y="1065"/>
                  </a:cubicBezTo>
                  <a:cubicBezTo>
                    <a:pt x="1" y="1709"/>
                    <a:pt x="530" y="2137"/>
                    <a:pt x="1078" y="2137"/>
                  </a:cubicBezTo>
                  <a:cubicBezTo>
                    <a:pt x="1340" y="2137"/>
                    <a:pt x="1606" y="2040"/>
                    <a:pt x="1822" y="1821"/>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16"/>
            <p:cNvSpPr/>
            <p:nvPr/>
          </p:nvSpPr>
          <p:spPr>
            <a:xfrm>
              <a:off x="1076050" y="1952050"/>
              <a:ext cx="62425" cy="53450"/>
            </a:xfrm>
            <a:custGeom>
              <a:rect b="b" l="l" r="r" t="t"/>
              <a:pathLst>
                <a:path extrusionOk="0" h="2138" w="2497">
                  <a:moveTo>
                    <a:pt x="1074" y="1"/>
                  </a:moveTo>
                  <a:cubicBezTo>
                    <a:pt x="480" y="9"/>
                    <a:pt x="9" y="481"/>
                    <a:pt x="1" y="1074"/>
                  </a:cubicBezTo>
                  <a:cubicBezTo>
                    <a:pt x="1" y="1712"/>
                    <a:pt x="529" y="2138"/>
                    <a:pt x="1077" y="2138"/>
                  </a:cubicBezTo>
                  <a:cubicBezTo>
                    <a:pt x="1339" y="2138"/>
                    <a:pt x="1606" y="2040"/>
                    <a:pt x="1822" y="1822"/>
                  </a:cubicBezTo>
                  <a:cubicBezTo>
                    <a:pt x="2496"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16"/>
            <p:cNvSpPr/>
            <p:nvPr/>
          </p:nvSpPr>
          <p:spPr>
            <a:xfrm>
              <a:off x="1076050" y="1876050"/>
              <a:ext cx="62425" cy="53275"/>
            </a:xfrm>
            <a:custGeom>
              <a:rect b="b" l="l" r="r" t="t"/>
              <a:pathLst>
                <a:path extrusionOk="0" h="2131" w="2497">
                  <a:moveTo>
                    <a:pt x="1074" y="1"/>
                  </a:moveTo>
                  <a:cubicBezTo>
                    <a:pt x="480" y="1"/>
                    <a:pt x="9" y="472"/>
                    <a:pt x="1" y="1066"/>
                  </a:cubicBezTo>
                  <a:cubicBezTo>
                    <a:pt x="1" y="1707"/>
                    <a:pt x="527" y="2131"/>
                    <a:pt x="1073" y="2131"/>
                  </a:cubicBezTo>
                  <a:cubicBezTo>
                    <a:pt x="1337" y="2131"/>
                    <a:pt x="1605" y="2033"/>
                    <a:pt x="1822" y="1813"/>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16"/>
            <p:cNvSpPr/>
            <p:nvPr/>
          </p:nvSpPr>
          <p:spPr>
            <a:xfrm>
              <a:off x="1076050" y="1799850"/>
              <a:ext cx="62425" cy="53325"/>
            </a:xfrm>
            <a:custGeom>
              <a:rect b="b" l="l" r="r" t="t"/>
              <a:pathLst>
                <a:path extrusionOk="0" h="2133" w="2497">
                  <a:moveTo>
                    <a:pt x="1074" y="0"/>
                  </a:moveTo>
                  <a:cubicBezTo>
                    <a:pt x="480" y="0"/>
                    <a:pt x="9" y="480"/>
                    <a:pt x="1" y="1065"/>
                  </a:cubicBezTo>
                  <a:cubicBezTo>
                    <a:pt x="1" y="1709"/>
                    <a:pt x="530" y="2133"/>
                    <a:pt x="1078" y="2133"/>
                  </a:cubicBezTo>
                  <a:cubicBezTo>
                    <a:pt x="1340" y="2133"/>
                    <a:pt x="1606" y="2036"/>
                    <a:pt x="1822"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16"/>
            <p:cNvSpPr/>
            <p:nvPr/>
          </p:nvSpPr>
          <p:spPr>
            <a:xfrm>
              <a:off x="1076050" y="1723625"/>
              <a:ext cx="62425" cy="53350"/>
            </a:xfrm>
            <a:custGeom>
              <a:rect b="b" l="l" r="r" t="t"/>
              <a:pathLst>
                <a:path extrusionOk="0" h="2134" w="2497">
                  <a:moveTo>
                    <a:pt x="1074" y="1"/>
                  </a:moveTo>
                  <a:cubicBezTo>
                    <a:pt x="480" y="1"/>
                    <a:pt x="9" y="480"/>
                    <a:pt x="1" y="1065"/>
                  </a:cubicBezTo>
                  <a:cubicBezTo>
                    <a:pt x="1" y="1709"/>
                    <a:pt x="530" y="2133"/>
                    <a:pt x="1078" y="2133"/>
                  </a:cubicBezTo>
                  <a:cubicBezTo>
                    <a:pt x="1340" y="2133"/>
                    <a:pt x="1606" y="2037"/>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16"/>
            <p:cNvSpPr/>
            <p:nvPr/>
          </p:nvSpPr>
          <p:spPr>
            <a:xfrm>
              <a:off x="1076050" y="1647400"/>
              <a:ext cx="62425" cy="53450"/>
            </a:xfrm>
            <a:custGeom>
              <a:rect b="b" l="l" r="r" t="t"/>
              <a:pathLst>
                <a:path extrusionOk="0" h="2138" w="2497">
                  <a:moveTo>
                    <a:pt x="1074" y="1"/>
                  </a:moveTo>
                  <a:cubicBezTo>
                    <a:pt x="480" y="9"/>
                    <a:pt x="9" y="481"/>
                    <a:pt x="1" y="1066"/>
                  </a:cubicBezTo>
                  <a:cubicBezTo>
                    <a:pt x="1" y="1710"/>
                    <a:pt x="530" y="2138"/>
                    <a:pt x="1078" y="2138"/>
                  </a:cubicBezTo>
                  <a:cubicBezTo>
                    <a:pt x="1340" y="2138"/>
                    <a:pt x="1606" y="2040"/>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16"/>
            <p:cNvSpPr/>
            <p:nvPr/>
          </p:nvSpPr>
          <p:spPr>
            <a:xfrm>
              <a:off x="1076050" y="1571400"/>
              <a:ext cx="62425" cy="53250"/>
            </a:xfrm>
            <a:custGeom>
              <a:rect b="b" l="l" r="r" t="t"/>
              <a:pathLst>
                <a:path extrusionOk="0" h="2130" w="2497">
                  <a:moveTo>
                    <a:pt x="1074" y="1"/>
                  </a:moveTo>
                  <a:cubicBezTo>
                    <a:pt x="480" y="1"/>
                    <a:pt x="9" y="472"/>
                    <a:pt x="1" y="1066"/>
                  </a:cubicBezTo>
                  <a:cubicBezTo>
                    <a:pt x="1" y="1703"/>
                    <a:pt x="529" y="2129"/>
                    <a:pt x="1077" y="2129"/>
                  </a:cubicBezTo>
                  <a:cubicBezTo>
                    <a:pt x="1339" y="2129"/>
                    <a:pt x="1606" y="2032"/>
                    <a:pt x="1822" y="1813"/>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16"/>
            <p:cNvSpPr/>
            <p:nvPr/>
          </p:nvSpPr>
          <p:spPr>
            <a:xfrm>
              <a:off x="1076050" y="1418975"/>
              <a:ext cx="62425" cy="53350"/>
            </a:xfrm>
            <a:custGeom>
              <a:rect b="b" l="l" r="r" t="t"/>
              <a:pathLst>
                <a:path extrusionOk="0" h="2134" w="2497">
                  <a:moveTo>
                    <a:pt x="1074" y="1"/>
                  </a:moveTo>
                  <a:cubicBezTo>
                    <a:pt x="480" y="1"/>
                    <a:pt x="9" y="480"/>
                    <a:pt x="1" y="1065"/>
                  </a:cubicBezTo>
                  <a:cubicBezTo>
                    <a:pt x="1" y="1709"/>
                    <a:pt x="530" y="2133"/>
                    <a:pt x="1078" y="2133"/>
                  </a:cubicBezTo>
                  <a:cubicBezTo>
                    <a:pt x="1340" y="2133"/>
                    <a:pt x="1606" y="2037"/>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16"/>
            <p:cNvSpPr/>
            <p:nvPr/>
          </p:nvSpPr>
          <p:spPr>
            <a:xfrm>
              <a:off x="1076050" y="1342750"/>
              <a:ext cx="62425" cy="53450"/>
            </a:xfrm>
            <a:custGeom>
              <a:rect b="b" l="l" r="r" t="t"/>
              <a:pathLst>
                <a:path extrusionOk="0" h="2138" w="2497">
                  <a:moveTo>
                    <a:pt x="1074" y="1"/>
                  </a:moveTo>
                  <a:cubicBezTo>
                    <a:pt x="480" y="1"/>
                    <a:pt x="9" y="481"/>
                    <a:pt x="1" y="1066"/>
                  </a:cubicBezTo>
                  <a:cubicBezTo>
                    <a:pt x="1" y="1710"/>
                    <a:pt x="530" y="2138"/>
                    <a:pt x="1078" y="2138"/>
                  </a:cubicBezTo>
                  <a:cubicBezTo>
                    <a:pt x="1340" y="2138"/>
                    <a:pt x="1606" y="2040"/>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16"/>
            <p:cNvSpPr/>
            <p:nvPr/>
          </p:nvSpPr>
          <p:spPr>
            <a:xfrm>
              <a:off x="1076050" y="1266550"/>
              <a:ext cx="62425" cy="53450"/>
            </a:xfrm>
            <a:custGeom>
              <a:rect b="b" l="l" r="r" t="t"/>
              <a:pathLst>
                <a:path extrusionOk="0" h="2138" w="2497">
                  <a:moveTo>
                    <a:pt x="1074" y="0"/>
                  </a:moveTo>
                  <a:cubicBezTo>
                    <a:pt x="480" y="9"/>
                    <a:pt x="9" y="480"/>
                    <a:pt x="1" y="1074"/>
                  </a:cubicBezTo>
                  <a:cubicBezTo>
                    <a:pt x="1" y="1711"/>
                    <a:pt x="529" y="2137"/>
                    <a:pt x="1077" y="2137"/>
                  </a:cubicBezTo>
                  <a:cubicBezTo>
                    <a:pt x="1339" y="2137"/>
                    <a:pt x="1606" y="2040"/>
                    <a:pt x="1822" y="1821"/>
                  </a:cubicBezTo>
                  <a:cubicBezTo>
                    <a:pt x="2496" y="1155"/>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16"/>
            <p:cNvSpPr/>
            <p:nvPr/>
          </p:nvSpPr>
          <p:spPr>
            <a:xfrm>
              <a:off x="1000050" y="2104500"/>
              <a:ext cx="62200" cy="53325"/>
            </a:xfrm>
            <a:custGeom>
              <a:rect b="b" l="l" r="r" t="t"/>
              <a:pathLst>
                <a:path extrusionOk="0" h="2133" w="2488">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16"/>
            <p:cNvSpPr/>
            <p:nvPr/>
          </p:nvSpPr>
          <p:spPr>
            <a:xfrm>
              <a:off x="1000050" y="2028275"/>
              <a:ext cx="62200" cy="53450"/>
            </a:xfrm>
            <a:custGeom>
              <a:rect b="b" l="l" r="r" t="t"/>
              <a:pathLst>
                <a:path extrusionOk="0" h="2138" w="2488">
                  <a:moveTo>
                    <a:pt x="1065" y="1"/>
                  </a:moveTo>
                  <a:cubicBezTo>
                    <a:pt x="472" y="1"/>
                    <a:pt x="0" y="480"/>
                    <a:pt x="0" y="1065"/>
                  </a:cubicBezTo>
                  <a:cubicBezTo>
                    <a:pt x="0" y="1709"/>
                    <a:pt x="525" y="2137"/>
                    <a:pt x="1072" y="2137"/>
                  </a:cubicBezTo>
                  <a:cubicBezTo>
                    <a:pt x="1332" y="2137"/>
                    <a:pt x="1598" y="2040"/>
                    <a:pt x="1813" y="1821"/>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16"/>
            <p:cNvSpPr/>
            <p:nvPr/>
          </p:nvSpPr>
          <p:spPr>
            <a:xfrm>
              <a:off x="1000050" y="1952050"/>
              <a:ext cx="62200" cy="53450"/>
            </a:xfrm>
            <a:custGeom>
              <a:rect b="b" l="l" r="r" t="t"/>
              <a:pathLst>
                <a:path extrusionOk="0" h="2138" w="2488">
                  <a:moveTo>
                    <a:pt x="1065" y="1"/>
                  </a:moveTo>
                  <a:cubicBezTo>
                    <a:pt x="472" y="9"/>
                    <a:pt x="0" y="481"/>
                    <a:pt x="0" y="1074"/>
                  </a:cubicBezTo>
                  <a:cubicBezTo>
                    <a:pt x="0" y="1712"/>
                    <a:pt x="525" y="2138"/>
                    <a:pt x="1070" y="2138"/>
                  </a:cubicBezTo>
                  <a:cubicBezTo>
                    <a:pt x="1332" y="2138"/>
                    <a:pt x="1597" y="2040"/>
                    <a:pt x="1813"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16"/>
            <p:cNvSpPr/>
            <p:nvPr/>
          </p:nvSpPr>
          <p:spPr>
            <a:xfrm>
              <a:off x="1000050" y="1876050"/>
              <a:ext cx="62200" cy="53275"/>
            </a:xfrm>
            <a:custGeom>
              <a:rect b="b" l="l" r="r" t="t"/>
              <a:pathLst>
                <a:path extrusionOk="0" h="2131" w="2488">
                  <a:moveTo>
                    <a:pt x="1065" y="1"/>
                  </a:moveTo>
                  <a:cubicBezTo>
                    <a:pt x="472" y="1"/>
                    <a:pt x="0" y="472"/>
                    <a:pt x="0" y="1066"/>
                  </a:cubicBezTo>
                  <a:cubicBezTo>
                    <a:pt x="0" y="1707"/>
                    <a:pt x="522" y="2131"/>
                    <a:pt x="1067" y="2131"/>
                  </a:cubicBezTo>
                  <a:cubicBezTo>
                    <a:pt x="1329" y="2131"/>
                    <a:pt x="1596" y="2033"/>
                    <a:pt x="1813"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16"/>
            <p:cNvSpPr/>
            <p:nvPr/>
          </p:nvSpPr>
          <p:spPr>
            <a:xfrm>
              <a:off x="1000050" y="1799850"/>
              <a:ext cx="62200" cy="53325"/>
            </a:xfrm>
            <a:custGeom>
              <a:rect b="b" l="l" r="r" t="t"/>
              <a:pathLst>
                <a:path extrusionOk="0" h="2133" w="2488">
                  <a:moveTo>
                    <a:pt x="1065" y="0"/>
                  </a:moveTo>
                  <a:cubicBezTo>
                    <a:pt x="472" y="0"/>
                    <a:pt x="0" y="480"/>
                    <a:pt x="0" y="1065"/>
                  </a:cubicBezTo>
                  <a:cubicBezTo>
                    <a:pt x="0" y="1709"/>
                    <a:pt x="526" y="2133"/>
                    <a:pt x="1072" y="2133"/>
                  </a:cubicBezTo>
                  <a:cubicBezTo>
                    <a:pt x="1332"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16"/>
            <p:cNvSpPr/>
            <p:nvPr/>
          </p:nvSpPr>
          <p:spPr>
            <a:xfrm>
              <a:off x="1000050" y="1723625"/>
              <a:ext cx="62200" cy="53350"/>
            </a:xfrm>
            <a:custGeom>
              <a:rect b="b" l="l" r="r" t="t"/>
              <a:pathLst>
                <a:path extrusionOk="0" h="2134" w="2488">
                  <a:moveTo>
                    <a:pt x="1065" y="1"/>
                  </a:moveTo>
                  <a:cubicBezTo>
                    <a:pt x="472" y="1"/>
                    <a:pt x="0" y="480"/>
                    <a:pt x="0" y="1065"/>
                  </a:cubicBezTo>
                  <a:cubicBezTo>
                    <a:pt x="0" y="1709"/>
                    <a:pt x="526" y="2133"/>
                    <a:pt x="1072" y="2133"/>
                  </a:cubicBezTo>
                  <a:cubicBezTo>
                    <a:pt x="1332" y="2133"/>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16"/>
            <p:cNvSpPr/>
            <p:nvPr/>
          </p:nvSpPr>
          <p:spPr>
            <a:xfrm>
              <a:off x="1000050" y="1647400"/>
              <a:ext cx="62200" cy="53450"/>
            </a:xfrm>
            <a:custGeom>
              <a:rect b="b" l="l" r="r" t="t"/>
              <a:pathLst>
                <a:path extrusionOk="0" h="2138" w="2488">
                  <a:moveTo>
                    <a:pt x="1065" y="1"/>
                  </a:moveTo>
                  <a:cubicBezTo>
                    <a:pt x="472" y="1"/>
                    <a:pt x="0" y="481"/>
                    <a:pt x="0" y="1066"/>
                  </a:cubicBezTo>
                  <a:cubicBezTo>
                    <a:pt x="0" y="1710"/>
                    <a:pt x="525" y="2138"/>
                    <a:pt x="1072" y="2138"/>
                  </a:cubicBezTo>
                  <a:cubicBezTo>
                    <a:pt x="1332" y="2138"/>
                    <a:pt x="1598" y="2040"/>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16"/>
            <p:cNvSpPr/>
            <p:nvPr/>
          </p:nvSpPr>
          <p:spPr>
            <a:xfrm>
              <a:off x="1000050" y="1571400"/>
              <a:ext cx="62200" cy="53250"/>
            </a:xfrm>
            <a:custGeom>
              <a:rect b="b" l="l" r="r" t="t"/>
              <a:pathLst>
                <a:path extrusionOk="0" h="2130" w="2488">
                  <a:moveTo>
                    <a:pt x="1065" y="1"/>
                  </a:moveTo>
                  <a:cubicBezTo>
                    <a:pt x="472" y="1"/>
                    <a:pt x="0" y="472"/>
                    <a:pt x="0" y="1066"/>
                  </a:cubicBezTo>
                  <a:cubicBezTo>
                    <a:pt x="0" y="1703"/>
                    <a:pt x="525" y="2129"/>
                    <a:pt x="1070" y="2129"/>
                  </a:cubicBezTo>
                  <a:cubicBezTo>
                    <a:pt x="1332" y="2129"/>
                    <a:pt x="1597" y="2032"/>
                    <a:pt x="1813"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16"/>
            <p:cNvSpPr/>
            <p:nvPr/>
          </p:nvSpPr>
          <p:spPr>
            <a:xfrm>
              <a:off x="1000050" y="1342750"/>
              <a:ext cx="62200" cy="53450"/>
            </a:xfrm>
            <a:custGeom>
              <a:rect b="b" l="l" r="r" t="t"/>
              <a:pathLst>
                <a:path extrusionOk="0" h="2138" w="2488">
                  <a:moveTo>
                    <a:pt x="1065" y="1"/>
                  </a:moveTo>
                  <a:cubicBezTo>
                    <a:pt x="472" y="1"/>
                    <a:pt x="0" y="481"/>
                    <a:pt x="0" y="1066"/>
                  </a:cubicBezTo>
                  <a:cubicBezTo>
                    <a:pt x="0" y="1710"/>
                    <a:pt x="525" y="2138"/>
                    <a:pt x="1072" y="2138"/>
                  </a:cubicBezTo>
                  <a:cubicBezTo>
                    <a:pt x="1332" y="2138"/>
                    <a:pt x="1598" y="2040"/>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16"/>
            <p:cNvSpPr/>
            <p:nvPr/>
          </p:nvSpPr>
          <p:spPr>
            <a:xfrm>
              <a:off x="923825" y="2028275"/>
              <a:ext cx="62225" cy="53450"/>
            </a:xfrm>
            <a:custGeom>
              <a:rect b="b" l="l" r="r" t="t"/>
              <a:pathLst>
                <a:path extrusionOk="0" h="2138" w="2489">
                  <a:moveTo>
                    <a:pt x="1066" y="1"/>
                  </a:moveTo>
                  <a:cubicBezTo>
                    <a:pt x="480" y="1"/>
                    <a:pt x="1" y="480"/>
                    <a:pt x="1" y="1065"/>
                  </a:cubicBezTo>
                  <a:cubicBezTo>
                    <a:pt x="1" y="1709"/>
                    <a:pt x="526" y="2137"/>
                    <a:pt x="1075" y="2137"/>
                  </a:cubicBezTo>
                  <a:cubicBezTo>
                    <a:pt x="1336" y="2137"/>
                    <a:pt x="1604" y="2040"/>
                    <a:pt x="1822" y="1821"/>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16"/>
            <p:cNvSpPr/>
            <p:nvPr/>
          </p:nvSpPr>
          <p:spPr>
            <a:xfrm>
              <a:off x="923825" y="1952050"/>
              <a:ext cx="62225" cy="53450"/>
            </a:xfrm>
            <a:custGeom>
              <a:rect b="b" l="l" r="r" t="t"/>
              <a:pathLst>
                <a:path extrusionOk="0" h="2138" w="2489">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16"/>
            <p:cNvSpPr/>
            <p:nvPr/>
          </p:nvSpPr>
          <p:spPr>
            <a:xfrm>
              <a:off x="923825" y="1876050"/>
              <a:ext cx="62225" cy="53350"/>
            </a:xfrm>
            <a:custGeom>
              <a:rect b="b" l="l" r="r" t="t"/>
              <a:pathLst>
                <a:path extrusionOk="0" h="2134" w="2489">
                  <a:moveTo>
                    <a:pt x="1066" y="1"/>
                  </a:moveTo>
                  <a:cubicBezTo>
                    <a:pt x="480" y="1"/>
                    <a:pt x="1" y="472"/>
                    <a:pt x="1" y="1066"/>
                  </a:cubicBezTo>
                  <a:cubicBezTo>
                    <a:pt x="1" y="1709"/>
                    <a:pt x="526" y="2133"/>
                    <a:pt x="1075" y="2133"/>
                  </a:cubicBezTo>
                  <a:cubicBezTo>
                    <a:pt x="1337"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16"/>
            <p:cNvSpPr/>
            <p:nvPr/>
          </p:nvSpPr>
          <p:spPr>
            <a:xfrm>
              <a:off x="923825" y="179985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16"/>
            <p:cNvSpPr/>
            <p:nvPr/>
          </p:nvSpPr>
          <p:spPr>
            <a:xfrm>
              <a:off x="923825"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16"/>
            <p:cNvSpPr/>
            <p:nvPr/>
          </p:nvSpPr>
          <p:spPr>
            <a:xfrm>
              <a:off x="923825" y="1647400"/>
              <a:ext cx="62225" cy="53450"/>
            </a:xfrm>
            <a:custGeom>
              <a:rect b="b" l="l" r="r" t="t"/>
              <a:pathLst>
                <a:path extrusionOk="0" h="2138" w="2489">
                  <a:moveTo>
                    <a:pt x="1066" y="1"/>
                  </a:moveTo>
                  <a:cubicBezTo>
                    <a:pt x="480" y="9"/>
                    <a:pt x="1" y="481"/>
                    <a:pt x="1" y="1066"/>
                  </a:cubicBezTo>
                  <a:cubicBezTo>
                    <a:pt x="1" y="1710"/>
                    <a:pt x="526" y="2138"/>
                    <a:pt x="1075" y="2138"/>
                  </a:cubicBezTo>
                  <a:cubicBezTo>
                    <a:pt x="1336" y="2138"/>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16"/>
            <p:cNvSpPr/>
            <p:nvPr/>
          </p:nvSpPr>
          <p:spPr>
            <a:xfrm>
              <a:off x="923825" y="1571400"/>
              <a:ext cx="62225" cy="53250"/>
            </a:xfrm>
            <a:custGeom>
              <a:rect b="b" l="l" r="r" t="t"/>
              <a:pathLst>
                <a:path extrusionOk="0" h="2130" w="2489">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16"/>
            <p:cNvSpPr/>
            <p:nvPr/>
          </p:nvSpPr>
          <p:spPr>
            <a:xfrm>
              <a:off x="847625" y="1952050"/>
              <a:ext cx="62200" cy="53450"/>
            </a:xfrm>
            <a:custGeom>
              <a:rect b="b" l="l" r="r" t="t"/>
              <a:pathLst>
                <a:path extrusionOk="0" h="2138" w="2488">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16"/>
            <p:cNvSpPr/>
            <p:nvPr/>
          </p:nvSpPr>
          <p:spPr>
            <a:xfrm>
              <a:off x="847625" y="1876050"/>
              <a:ext cx="62200" cy="53275"/>
            </a:xfrm>
            <a:custGeom>
              <a:rect b="b" l="l" r="r" t="t"/>
              <a:pathLst>
                <a:path extrusionOk="0" h="2131" w="2488">
                  <a:moveTo>
                    <a:pt x="1065" y="1"/>
                  </a:moveTo>
                  <a:cubicBezTo>
                    <a:pt x="480" y="1"/>
                    <a:pt x="0" y="472"/>
                    <a:pt x="0" y="1066"/>
                  </a:cubicBezTo>
                  <a:cubicBezTo>
                    <a:pt x="0" y="1707"/>
                    <a:pt x="522" y="2131"/>
                    <a:pt x="1069" y="2131"/>
                  </a:cubicBezTo>
                  <a:cubicBezTo>
                    <a:pt x="1333" y="2131"/>
                    <a:pt x="1602" y="2033"/>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16"/>
            <p:cNvSpPr/>
            <p:nvPr/>
          </p:nvSpPr>
          <p:spPr>
            <a:xfrm>
              <a:off x="847625" y="17998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16"/>
            <p:cNvSpPr/>
            <p:nvPr/>
          </p:nvSpPr>
          <p:spPr>
            <a:xfrm>
              <a:off x="847625" y="17236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16"/>
            <p:cNvSpPr/>
            <p:nvPr/>
          </p:nvSpPr>
          <p:spPr>
            <a:xfrm>
              <a:off x="847625" y="1647400"/>
              <a:ext cx="62200" cy="53450"/>
            </a:xfrm>
            <a:custGeom>
              <a:rect b="b" l="l" r="r" t="t"/>
              <a:pathLst>
                <a:path extrusionOk="0" h="2138" w="2488">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16"/>
            <p:cNvSpPr/>
            <p:nvPr/>
          </p:nvSpPr>
          <p:spPr>
            <a:xfrm>
              <a:off x="847625"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16"/>
            <p:cNvSpPr/>
            <p:nvPr/>
          </p:nvSpPr>
          <p:spPr>
            <a:xfrm>
              <a:off x="771400" y="1799850"/>
              <a:ext cx="62425" cy="53325"/>
            </a:xfrm>
            <a:custGeom>
              <a:rect b="b" l="l" r="r" t="t"/>
              <a:pathLst>
                <a:path extrusionOk="0" h="2133" w="2497">
                  <a:moveTo>
                    <a:pt x="1066" y="0"/>
                  </a:moveTo>
                  <a:cubicBezTo>
                    <a:pt x="480" y="0"/>
                    <a:pt x="1" y="480"/>
                    <a:pt x="1" y="1065"/>
                  </a:cubicBezTo>
                  <a:cubicBezTo>
                    <a:pt x="1" y="1709"/>
                    <a:pt x="526" y="2133"/>
                    <a:pt x="1075" y="2133"/>
                  </a:cubicBezTo>
                  <a:cubicBezTo>
                    <a:pt x="1337" y="2133"/>
                    <a:pt x="1604" y="2036"/>
                    <a:pt x="1822" y="1821"/>
                  </a:cubicBezTo>
                  <a:cubicBezTo>
                    <a:pt x="2496"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16"/>
            <p:cNvSpPr/>
            <p:nvPr/>
          </p:nvSpPr>
          <p:spPr>
            <a:xfrm>
              <a:off x="771400" y="1723625"/>
              <a:ext cx="62425" cy="53350"/>
            </a:xfrm>
            <a:custGeom>
              <a:rect b="b" l="l" r="r" t="t"/>
              <a:pathLst>
                <a:path extrusionOk="0" h="2134" w="2497">
                  <a:moveTo>
                    <a:pt x="1066" y="1"/>
                  </a:moveTo>
                  <a:cubicBezTo>
                    <a:pt x="480" y="1"/>
                    <a:pt x="1" y="480"/>
                    <a:pt x="1" y="1065"/>
                  </a:cubicBezTo>
                  <a:cubicBezTo>
                    <a:pt x="1" y="1709"/>
                    <a:pt x="526" y="2133"/>
                    <a:pt x="1075" y="2133"/>
                  </a:cubicBezTo>
                  <a:cubicBezTo>
                    <a:pt x="1337" y="2133"/>
                    <a:pt x="1604" y="2037"/>
                    <a:pt x="1822" y="1822"/>
                  </a:cubicBezTo>
                  <a:cubicBezTo>
                    <a:pt x="2496"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16"/>
            <p:cNvSpPr/>
            <p:nvPr/>
          </p:nvSpPr>
          <p:spPr>
            <a:xfrm>
              <a:off x="771400" y="1647400"/>
              <a:ext cx="62425" cy="53450"/>
            </a:xfrm>
            <a:custGeom>
              <a:rect b="b" l="l" r="r" t="t"/>
              <a:pathLst>
                <a:path extrusionOk="0" h="2138" w="2497">
                  <a:moveTo>
                    <a:pt x="1066" y="1"/>
                  </a:moveTo>
                  <a:cubicBezTo>
                    <a:pt x="480" y="1"/>
                    <a:pt x="1" y="481"/>
                    <a:pt x="1" y="1066"/>
                  </a:cubicBezTo>
                  <a:cubicBezTo>
                    <a:pt x="1" y="1710"/>
                    <a:pt x="526" y="2138"/>
                    <a:pt x="1074" y="2138"/>
                  </a:cubicBezTo>
                  <a:cubicBezTo>
                    <a:pt x="1336" y="2138"/>
                    <a:pt x="1604" y="2040"/>
                    <a:pt x="1822" y="1822"/>
                  </a:cubicBezTo>
                  <a:cubicBezTo>
                    <a:pt x="2496"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16"/>
            <p:cNvSpPr/>
            <p:nvPr/>
          </p:nvSpPr>
          <p:spPr>
            <a:xfrm>
              <a:off x="771400" y="1571400"/>
              <a:ext cx="62425" cy="53250"/>
            </a:xfrm>
            <a:custGeom>
              <a:rect b="b" l="l" r="r" t="t"/>
              <a:pathLst>
                <a:path extrusionOk="0" h="2130" w="2497">
                  <a:moveTo>
                    <a:pt x="1066" y="1"/>
                  </a:moveTo>
                  <a:cubicBezTo>
                    <a:pt x="480" y="1"/>
                    <a:pt x="1" y="472"/>
                    <a:pt x="1" y="1066"/>
                  </a:cubicBezTo>
                  <a:cubicBezTo>
                    <a:pt x="1" y="1703"/>
                    <a:pt x="525" y="2129"/>
                    <a:pt x="1073" y="2129"/>
                  </a:cubicBezTo>
                  <a:cubicBezTo>
                    <a:pt x="1336" y="2129"/>
                    <a:pt x="1603" y="2032"/>
                    <a:pt x="1822" y="1813"/>
                  </a:cubicBezTo>
                  <a:cubicBezTo>
                    <a:pt x="2496"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16"/>
            <p:cNvSpPr/>
            <p:nvPr/>
          </p:nvSpPr>
          <p:spPr>
            <a:xfrm>
              <a:off x="695200" y="1799850"/>
              <a:ext cx="62200" cy="53325"/>
            </a:xfrm>
            <a:custGeom>
              <a:rect b="b" l="l" r="r" t="t"/>
              <a:pathLst>
                <a:path extrusionOk="0" h="2133" w="2488">
                  <a:moveTo>
                    <a:pt x="1065" y="0"/>
                  </a:moveTo>
                  <a:cubicBezTo>
                    <a:pt x="480" y="0"/>
                    <a:pt x="0" y="472"/>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16"/>
            <p:cNvSpPr/>
            <p:nvPr/>
          </p:nvSpPr>
          <p:spPr>
            <a:xfrm>
              <a:off x="695200" y="1723625"/>
              <a:ext cx="62200" cy="53350"/>
            </a:xfrm>
            <a:custGeom>
              <a:rect b="b" l="l" r="r" t="t"/>
              <a:pathLst>
                <a:path extrusionOk="0" h="2134" w="2488">
                  <a:moveTo>
                    <a:pt x="1065" y="1"/>
                  </a:moveTo>
                  <a:cubicBezTo>
                    <a:pt x="480" y="1"/>
                    <a:pt x="0" y="480"/>
                    <a:pt x="0" y="1065"/>
                  </a:cubicBezTo>
                  <a:cubicBezTo>
                    <a:pt x="0" y="1709"/>
                    <a:pt x="525" y="2133"/>
                    <a:pt x="1072" y="2133"/>
                  </a:cubicBezTo>
                  <a:cubicBezTo>
                    <a:pt x="1332" y="2133"/>
                    <a:pt x="1598" y="2037"/>
                    <a:pt x="1813"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16"/>
            <p:cNvSpPr/>
            <p:nvPr/>
          </p:nvSpPr>
          <p:spPr>
            <a:xfrm>
              <a:off x="695200" y="1647400"/>
              <a:ext cx="62200" cy="53450"/>
            </a:xfrm>
            <a:custGeom>
              <a:rect b="b" l="l" r="r" t="t"/>
              <a:pathLst>
                <a:path extrusionOk="0" h="2138" w="2488">
                  <a:moveTo>
                    <a:pt x="1065" y="1"/>
                  </a:moveTo>
                  <a:cubicBezTo>
                    <a:pt x="480" y="1"/>
                    <a:pt x="0" y="481"/>
                    <a:pt x="0" y="1066"/>
                  </a:cubicBezTo>
                  <a:cubicBezTo>
                    <a:pt x="0" y="1710"/>
                    <a:pt x="525" y="2138"/>
                    <a:pt x="1071" y="2138"/>
                  </a:cubicBezTo>
                  <a:cubicBezTo>
                    <a:pt x="1332" y="2138"/>
                    <a:pt x="1598" y="2040"/>
                    <a:pt x="1813" y="1822"/>
                  </a:cubicBezTo>
                  <a:cubicBezTo>
                    <a:pt x="2488" y="1155"/>
                    <a:pt x="2016" y="9"/>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16"/>
            <p:cNvSpPr/>
            <p:nvPr/>
          </p:nvSpPr>
          <p:spPr>
            <a:xfrm>
              <a:off x="695200" y="1571400"/>
              <a:ext cx="62200" cy="53250"/>
            </a:xfrm>
            <a:custGeom>
              <a:rect b="b" l="l" r="r" t="t"/>
              <a:pathLst>
                <a:path extrusionOk="0" h="2130" w="2488">
                  <a:moveTo>
                    <a:pt x="1065" y="1"/>
                  </a:moveTo>
                  <a:cubicBezTo>
                    <a:pt x="480" y="1"/>
                    <a:pt x="0" y="472"/>
                    <a:pt x="0" y="1066"/>
                  </a:cubicBezTo>
                  <a:cubicBezTo>
                    <a:pt x="0" y="1703"/>
                    <a:pt x="525" y="2129"/>
                    <a:pt x="1070" y="2129"/>
                  </a:cubicBezTo>
                  <a:cubicBezTo>
                    <a:pt x="1331" y="2129"/>
                    <a:pt x="1597" y="2032"/>
                    <a:pt x="1813"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16"/>
            <p:cNvSpPr/>
            <p:nvPr/>
          </p:nvSpPr>
          <p:spPr>
            <a:xfrm>
              <a:off x="618975" y="179985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16"/>
            <p:cNvSpPr/>
            <p:nvPr/>
          </p:nvSpPr>
          <p:spPr>
            <a:xfrm>
              <a:off x="618975"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16"/>
            <p:cNvSpPr/>
            <p:nvPr/>
          </p:nvSpPr>
          <p:spPr>
            <a:xfrm>
              <a:off x="618975" y="1647400"/>
              <a:ext cx="62225" cy="53450"/>
            </a:xfrm>
            <a:custGeom>
              <a:rect b="b" l="l" r="r" t="t"/>
              <a:pathLst>
                <a:path extrusionOk="0" h="2138" w="2489">
                  <a:moveTo>
                    <a:pt x="1066" y="1"/>
                  </a:moveTo>
                  <a:cubicBezTo>
                    <a:pt x="480" y="9"/>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16"/>
            <p:cNvSpPr/>
            <p:nvPr/>
          </p:nvSpPr>
          <p:spPr>
            <a:xfrm>
              <a:off x="618975" y="1571400"/>
              <a:ext cx="62225" cy="53250"/>
            </a:xfrm>
            <a:custGeom>
              <a:rect b="b" l="l" r="r" t="t"/>
              <a:pathLst>
                <a:path extrusionOk="0" h="2130" w="2489">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16"/>
            <p:cNvSpPr/>
            <p:nvPr/>
          </p:nvSpPr>
          <p:spPr>
            <a:xfrm>
              <a:off x="542775" y="1799850"/>
              <a:ext cx="62400" cy="53325"/>
            </a:xfrm>
            <a:custGeom>
              <a:rect b="b" l="l" r="r" t="t"/>
              <a:pathLst>
                <a:path extrusionOk="0" h="2133"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16"/>
            <p:cNvSpPr/>
            <p:nvPr/>
          </p:nvSpPr>
          <p:spPr>
            <a:xfrm>
              <a:off x="542775" y="1723625"/>
              <a:ext cx="62400" cy="53350"/>
            </a:xfrm>
            <a:custGeom>
              <a:rect b="b" l="l" r="r" t="t"/>
              <a:pathLst>
                <a:path extrusionOk="0" h="2134" w="2496">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16"/>
            <p:cNvSpPr/>
            <p:nvPr/>
          </p:nvSpPr>
          <p:spPr>
            <a:xfrm>
              <a:off x="542775" y="1647400"/>
              <a:ext cx="62400" cy="53450"/>
            </a:xfrm>
            <a:custGeom>
              <a:rect b="b" l="l" r="r" t="t"/>
              <a:pathLst>
                <a:path extrusionOk="0" h="2138" w="2496">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16"/>
            <p:cNvSpPr/>
            <p:nvPr/>
          </p:nvSpPr>
          <p:spPr>
            <a:xfrm>
              <a:off x="542775" y="1571400"/>
              <a:ext cx="62400" cy="53250"/>
            </a:xfrm>
            <a:custGeom>
              <a:rect b="b" l="l" r="r" t="t"/>
              <a:pathLst>
                <a:path extrusionOk="0" h="2130" w="2496">
                  <a:moveTo>
                    <a:pt x="1065" y="1"/>
                  </a:moveTo>
                  <a:cubicBezTo>
                    <a:pt x="480" y="1"/>
                    <a:pt x="0" y="472"/>
                    <a:pt x="0" y="1066"/>
                  </a:cubicBezTo>
                  <a:cubicBezTo>
                    <a:pt x="0" y="1703"/>
                    <a:pt x="524" y="2129"/>
                    <a:pt x="1073" y="2129"/>
                  </a:cubicBezTo>
                  <a:cubicBezTo>
                    <a:pt x="1335" y="2129"/>
                    <a:pt x="1603" y="2032"/>
                    <a:pt x="1821" y="1813"/>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16"/>
            <p:cNvSpPr/>
            <p:nvPr/>
          </p:nvSpPr>
          <p:spPr>
            <a:xfrm>
              <a:off x="466550" y="1799850"/>
              <a:ext cx="62425" cy="53325"/>
            </a:xfrm>
            <a:custGeom>
              <a:rect b="b" l="l" r="r" t="t"/>
              <a:pathLst>
                <a:path extrusionOk="0" h="2133" w="2497">
                  <a:moveTo>
                    <a:pt x="1074" y="0"/>
                  </a:moveTo>
                  <a:cubicBezTo>
                    <a:pt x="480" y="0"/>
                    <a:pt x="9" y="480"/>
                    <a:pt x="0" y="1065"/>
                  </a:cubicBezTo>
                  <a:cubicBezTo>
                    <a:pt x="0" y="1709"/>
                    <a:pt x="530" y="2133"/>
                    <a:pt x="1078" y="2133"/>
                  </a:cubicBezTo>
                  <a:cubicBezTo>
                    <a:pt x="1340" y="2133"/>
                    <a:pt x="1606" y="2036"/>
                    <a:pt x="1821"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16"/>
            <p:cNvSpPr/>
            <p:nvPr/>
          </p:nvSpPr>
          <p:spPr>
            <a:xfrm>
              <a:off x="466550" y="1723625"/>
              <a:ext cx="62425" cy="53350"/>
            </a:xfrm>
            <a:custGeom>
              <a:rect b="b" l="l" r="r" t="t"/>
              <a:pathLst>
                <a:path extrusionOk="0" h="2134" w="2497">
                  <a:moveTo>
                    <a:pt x="1074" y="1"/>
                  </a:moveTo>
                  <a:cubicBezTo>
                    <a:pt x="480" y="1"/>
                    <a:pt x="9" y="480"/>
                    <a:pt x="0" y="1065"/>
                  </a:cubicBezTo>
                  <a:cubicBezTo>
                    <a:pt x="0" y="1709"/>
                    <a:pt x="530" y="2133"/>
                    <a:pt x="1078" y="2133"/>
                  </a:cubicBezTo>
                  <a:cubicBezTo>
                    <a:pt x="1340" y="2133"/>
                    <a:pt x="1606" y="2037"/>
                    <a:pt x="1821"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16"/>
            <p:cNvSpPr/>
            <p:nvPr/>
          </p:nvSpPr>
          <p:spPr>
            <a:xfrm>
              <a:off x="466550" y="1647400"/>
              <a:ext cx="62425" cy="53450"/>
            </a:xfrm>
            <a:custGeom>
              <a:rect b="b" l="l" r="r" t="t"/>
              <a:pathLst>
                <a:path extrusionOk="0" h="2138" w="2497">
                  <a:moveTo>
                    <a:pt x="1074" y="1"/>
                  </a:moveTo>
                  <a:cubicBezTo>
                    <a:pt x="480" y="9"/>
                    <a:pt x="9" y="481"/>
                    <a:pt x="0" y="1066"/>
                  </a:cubicBezTo>
                  <a:cubicBezTo>
                    <a:pt x="0" y="1710"/>
                    <a:pt x="529" y="2138"/>
                    <a:pt x="1078" y="2138"/>
                  </a:cubicBezTo>
                  <a:cubicBezTo>
                    <a:pt x="1340" y="2138"/>
                    <a:pt x="1606" y="2040"/>
                    <a:pt x="1821"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16"/>
            <p:cNvSpPr/>
            <p:nvPr/>
          </p:nvSpPr>
          <p:spPr>
            <a:xfrm>
              <a:off x="466550" y="1571400"/>
              <a:ext cx="62425" cy="53250"/>
            </a:xfrm>
            <a:custGeom>
              <a:rect b="b" l="l" r="r" t="t"/>
              <a:pathLst>
                <a:path extrusionOk="0" h="2130" w="2497">
                  <a:moveTo>
                    <a:pt x="1074" y="1"/>
                  </a:moveTo>
                  <a:cubicBezTo>
                    <a:pt x="480" y="1"/>
                    <a:pt x="9" y="472"/>
                    <a:pt x="0" y="1066"/>
                  </a:cubicBezTo>
                  <a:cubicBezTo>
                    <a:pt x="0" y="1703"/>
                    <a:pt x="529" y="2129"/>
                    <a:pt x="1077" y="2129"/>
                  </a:cubicBezTo>
                  <a:cubicBezTo>
                    <a:pt x="1339" y="2129"/>
                    <a:pt x="1606" y="2032"/>
                    <a:pt x="1821" y="1813"/>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16"/>
            <p:cNvSpPr/>
            <p:nvPr/>
          </p:nvSpPr>
          <p:spPr>
            <a:xfrm>
              <a:off x="390550" y="1876050"/>
              <a:ext cx="62350" cy="53275"/>
            </a:xfrm>
            <a:custGeom>
              <a:rect b="b" l="l" r="r" t="t"/>
              <a:pathLst>
                <a:path extrusionOk="0" h="2131" w="2494">
                  <a:moveTo>
                    <a:pt x="1075" y="1"/>
                  </a:moveTo>
                  <a:cubicBezTo>
                    <a:pt x="1072" y="1"/>
                    <a:pt x="1068" y="1"/>
                    <a:pt x="1065" y="1"/>
                  </a:cubicBezTo>
                  <a:cubicBezTo>
                    <a:pt x="480" y="1"/>
                    <a:pt x="0" y="480"/>
                    <a:pt x="0" y="1066"/>
                  </a:cubicBezTo>
                  <a:cubicBezTo>
                    <a:pt x="0" y="1707"/>
                    <a:pt x="522" y="2131"/>
                    <a:pt x="1069" y="2131"/>
                  </a:cubicBezTo>
                  <a:cubicBezTo>
                    <a:pt x="1333" y="2131"/>
                    <a:pt x="1602" y="2033"/>
                    <a:pt x="1821" y="1813"/>
                  </a:cubicBezTo>
                  <a:cubicBezTo>
                    <a:pt x="2493" y="1149"/>
                    <a:pt x="2020" y="1"/>
                    <a:pt x="107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16"/>
            <p:cNvSpPr/>
            <p:nvPr/>
          </p:nvSpPr>
          <p:spPr>
            <a:xfrm>
              <a:off x="390550" y="1799825"/>
              <a:ext cx="62350" cy="53300"/>
            </a:xfrm>
            <a:custGeom>
              <a:rect b="b" l="l" r="r" t="t"/>
              <a:pathLst>
                <a:path extrusionOk="0" h="2132" w="2494">
                  <a:moveTo>
                    <a:pt x="1075" y="1"/>
                  </a:moveTo>
                  <a:cubicBezTo>
                    <a:pt x="1072" y="1"/>
                    <a:pt x="1068" y="1"/>
                    <a:pt x="1065" y="1"/>
                  </a:cubicBezTo>
                  <a:cubicBezTo>
                    <a:pt x="480" y="1"/>
                    <a:pt x="0" y="481"/>
                    <a:pt x="0" y="1066"/>
                  </a:cubicBezTo>
                  <a:cubicBezTo>
                    <a:pt x="0" y="1708"/>
                    <a:pt x="526" y="2131"/>
                    <a:pt x="1073" y="2131"/>
                  </a:cubicBezTo>
                  <a:cubicBezTo>
                    <a:pt x="1336" y="2131"/>
                    <a:pt x="1604" y="2033"/>
                    <a:pt x="1821" y="1814"/>
                  </a:cubicBezTo>
                  <a:cubicBezTo>
                    <a:pt x="2493" y="1150"/>
                    <a:pt x="2020" y="1"/>
                    <a:pt x="107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16"/>
            <p:cNvSpPr/>
            <p:nvPr/>
          </p:nvSpPr>
          <p:spPr>
            <a:xfrm>
              <a:off x="390550" y="1723625"/>
              <a:ext cx="62400" cy="53350"/>
            </a:xfrm>
            <a:custGeom>
              <a:rect b="b" l="l" r="r" t="t"/>
              <a:pathLst>
                <a:path extrusionOk="0" h="2134" w="2496">
                  <a:moveTo>
                    <a:pt x="1065" y="1"/>
                  </a:moveTo>
                  <a:cubicBezTo>
                    <a:pt x="480" y="1"/>
                    <a:pt x="0" y="480"/>
                    <a:pt x="0" y="1065"/>
                  </a:cubicBezTo>
                  <a:cubicBezTo>
                    <a:pt x="0" y="1709"/>
                    <a:pt x="529" y="2133"/>
                    <a:pt x="1078" y="2133"/>
                  </a:cubicBezTo>
                  <a:cubicBezTo>
                    <a:pt x="1339" y="2133"/>
                    <a:pt x="1606"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16"/>
            <p:cNvSpPr/>
            <p:nvPr/>
          </p:nvSpPr>
          <p:spPr>
            <a:xfrm>
              <a:off x="390550" y="1647400"/>
              <a:ext cx="62400" cy="53450"/>
            </a:xfrm>
            <a:custGeom>
              <a:rect b="b" l="l" r="r" t="t"/>
              <a:pathLst>
                <a:path extrusionOk="0" h="2138" w="2496">
                  <a:moveTo>
                    <a:pt x="1065" y="1"/>
                  </a:moveTo>
                  <a:cubicBezTo>
                    <a:pt x="480" y="9"/>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6"/>
            <p:cNvSpPr/>
            <p:nvPr/>
          </p:nvSpPr>
          <p:spPr>
            <a:xfrm>
              <a:off x="390550" y="1571400"/>
              <a:ext cx="62350" cy="53275"/>
            </a:xfrm>
            <a:custGeom>
              <a:rect b="b" l="l" r="r" t="t"/>
              <a:pathLst>
                <a:path extrusionOk="0" h="2131" w="2494">
                  <a:moveTo>
                    <a:pt x="1075" y="1"/>
                  </a:moveTo>
                  <a:cubicBezTo>
                    <a:pt x="1072" y="1"/>
                    <a:pt x="1068" y="1"/>
                    <a:pt x="1065" y="1"/>
                  </a:cubicBezTo>
                  <a:cubicBezTo>
                    <a:pt x="480" y="1"/>
                    <a:pt x="0" y="472"/>
                    <a:pt x="0" y="1066"/>
                  </a:cubicBezTo>
                  <a:cubicBezTo>
                    <a:pt x="0" y="1708"/>
                    <a:pt x="522" y="2131"/>
                    <a:pt x="1069" y="2131"/>
                  </a:cubicBezTo>
                  <a:cubicBezTo>
                    <a:pt x="1333" y="2131"/>
                    <a:pt x="1602" y="2033"/>
                    <a:pt x="1821" y="1813"/>
                  </a:cubicBezTo>
                  <a:cubicBezTo>
                    <a:pt x="2493" y="1141"/>
                    <a:pt x="2020" y="1"/>
                    <a:pt x="107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16"/>
            <p:cNvSpPr/>
            <p:nvPr/>
          </p:nvSpPr>
          <p:spPr>
            <a:xfrm>
              <a:off x="314325" y="1952050"/>
              <a:ext cx="62225" cy="53450"/>
            </a:xfrm>
            <a:custGeom>
              <a:rect b="b" l="l" r="r" t="t"/>
              <a:pathLst>
                <a:path extrusionOk="0" h="2138" w="2489">
                  <a:moveTo>
                    <a:pt x="1065" y="1"/>
                  </a:moveTo>
                  <a:cubicBezTo>
                    <a:pt x="480" y="9"/>
                    <a:pt x="1" y="481"/>
                    <a:pt x="1" y="1074"/>
                  </a:cubicBezTo>
                  <a:cubicBezTo>
                    <a:pt x="1" y="1712"/>
                    <a:pt x="525" y="2138"/>
                    <a:pt x="1073" y="2138"/>
                  </a:cubicBezTo>
                  <a:cubicBezTo>
                    <a:pt x="1335" y="2138"/>
                    <a:pt x="1603" y="2040"/>
                    <a:pt x="1822"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16"/>
            <p:cNvSpPr/>
            <p:nvPr/>
          </p:nvSpPr>
          <p:spPr>
            <a:xfrm>
              <a:off x="314325" y="1876050"/>
              <a:ext cx="62225" cy="53275"/>
            </a:xfrm>
            <a:custGeom>
              <a:rect b="b" l="l" r="r" t="t"/>
              <a:pathLst>
                <a:path extrusionOk="0" h="2131" w="2489">
                  <a:moveTo>
                    <a:pt x="1065" y="1"/>
                  </a:moveTo>
                  <a:cubicBezTo>
                    <a:pt x="480" y="1"/>
                    <a:pt x="1" y="472"/>
                    <a:pt x="1" y="1066"/>
                  </a:cubicBezTo>
                  <a:cubicBezTo>
                    <a:pt x="1" y="1707"/>
                    <a:pt x="523" y="2131"/>
                    <a:pt x="1070" y="2131"/>
                  </a:cubicBezTo>
                  <a:cubicBezTo>
                    <a:pt x="1333" y="2131"/>
                    <a:pt x="1602" y="2033"/>
                    <a:pt x="1822" y="1813"/>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16"/>
            <p:cNvSpPr/>
            <p:nvPr/>
          </p:nvSpPr>
          <p:spPr>
            <a:xfrm>
              <a:off x="314325" y="1799850"/>
              <a:ext cx="62225" cy="53325"/>
            </a:xfrm>
            <a:custGeom>
              <a:rect b="b" l="l" r="r" t="t"/>
              <a:pathLst>
                <a:path extrusionOk="0" h="2133" w="2489">
                  <a:moveTo>
                    <a:pt x="1065" y="0"/>
                  </a:moveTo>
                  <a:cubicBezTo>
                    <a:pt x="480" y="0"/>
                    <a:pt x="1" y="480"/>
                    <a:pt x="1" y="1065"/>
                  </a:cubicBezTo>
                  <a:cubicBezTo>
                    <a:pt x="1" y="1709"/>
                    <a:pt x="526" y="2133"/>
                    <a:pt x="1075" y="2133"/>
                  </a:cubicBezTo>
                  <a:cubicBezTo>
                    <a:pt x="1336" y="2133"/>
                    <a:pt x="1604" y="2036"/>
                    <a:pt x="1822"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16"/>
            <p:cNvSpPr/>
            <p:nvPr/>
          </p:nvSpPr>
          <p:spPr>
            <a:xfrm>
              <a:off x="314325" y="1723625"/>
              <a:ext cx="62225" cy="53350"/>
            </a:xfrm>
            <a:custGeom>
              <a:rect b="b" l="l" r="r" t="t"/>
              <a:pathLst>
                <a:path extrusionOk="0" h="2134" w="2489">
                  <a:moveTo>
                    <a:pt x="1065" y="1"/>
                  </a:moveTo>
                  <a:cubicBezTo>
                    <a:pt x="480" y="1"/>
                    <a:pt x="1" y="480"/>
                    <a:pt x="1" y="1065"/>
                  </a:cubicBezTo>
                  <a:cubicBezTo>
                    <a:pt x="1" y="1709"/>
                    <a:pt x="526" y="2133"/>
                    <a:pt x="1075" y="2133"/>
                  </a:cubicBezTo>
                  <a:cubicBezTo>
                    <a:pt x="1336" y="2133"/>
                    <a:pt x="1604" y="2037"/>
                    <a:pt x="1822"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16"/>
            <p:cNvSpPr/>
            <p:nvPr/>
          </p:nvSpPr>
          <p:spPr>
            <a:xfrm>
              <a:off x="314325" y="1647400"/>
              <a:ext cx="62225" cy="53450"/>
            </a:xfrm>
            <a:custGeom>
              <a:rect b="b" l="l" r="r" t="t"/>
              <a:pathLst>
                <a:path extrusionOk="0" h="2138" w="2489">
                  <a:moveTo>
                    <a:pt x="1065" y="1"/>
                  </a:moveTo>
                  <a:cubicBezTo>
                    <a:pt x="480" y="9"/>
                    <a:pt x="1" y="481"/>
                    <a:pt x="1" y="1066"/>
                  </a:cubicBezTo>
                  <a:cubicBezTo>
                    <a:pt x="1" y="1710"/>
                    <a:pt x="526" y="2138"/>
                    <a:pt x="1074" y="2138"/>
                  </a:cubicBezTo>
                  <a:cubicBezTo>
                    <a:pt x="1336" y="2138"/>
                    <a:pt x="1604" y="2040"/>
                    <a:pt x="1822"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16"/>
            <p:cNvSpPr/>
            <p:nvPr/>
          </p:nvSpPr>
          <p:spPr>
            <a:xfrm>
              <a:off x="314325" y="1571400"/>
              <a:ext cx="62150" cy="53250"/>
            </a:xfrm>
            <a:custGeom>
              <a:rect b="b" l="l" r="r" t="t"/>
              <a:pathLst>
                <a:path extrusionOk="0" h="2130" w="2486">
                  <a:moveTo>
                    <a:pt x="1075" y="1"/>
                  </a:moveTo>
                  <a:cubicBezTo>
                    <a:pt x="1072" y="1"/>
                    <a:pt x="1069" y="1"/>
                    <a:pt x="1065" y="1"/>
                  </a:cubicBezTo>
                  <a:cubicBezTo>
                    <a:pt x="480" y="1"/>
                    <a:pt x="1" y="472"/>
                    <a:pt x="1" y="1066"/>
                  </a:cubicBezTo>
                  <a:cubicBezTo>
                    <a:pt x="1" y="1703"/>
                    <a:pt x="525" y="2129"/>
                    <a:pt x="1073" y="2129"/>
                  </a:cubicBezTo>
                  <a:cubicBezTo>
                    <a:pt x="1335" y="2129"/>
                    <a:pt x="1603" y="2032"/>
                    <a:pt x="1822" y="1813"/>
                  </a:cubicBezTo>
                  <a:cubicBezTo>
                    <a:pt x="2486" y="1149"/>
                    <a:pt x="2020" y="1"/>
                    <a:pt x="107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16"/>
            <p:cNvSpPr/>
            <p:nvPr/>
          </p:nvSpPr>
          <p:spPr>
            <a:xfrm>
              <a:off x="238125" y="1952050"/>
              <a:ext cx="62200" cy="53450"/>
            </a:xfrm>
            <a:custGeom>
              <a:rect b="b" l="l" r="r" t="t"/>
              <a:pathLst>
                <a:path extrusionOk="0" h="2138" w="2488">
                  <a:moveTo>
                    <a:pt x="1065" y="1"/>
                  </a:moveTo>
                  <a:cubicBezTo>
                    <a:pt x="480" y="9"/>
                    <a:pt x="0" y="481"/>
                    <a:pt x="0" y="1074"/>
                  </a:cubicBezTo>
                  <a:cubicBezTo>
                    <a:pt x="0" y="1712"/>
                    <a:pt x="524" y="2138"/>
                    <a:pt x="1073" y="2138"/>
                  </a:cubicBezTo>
                  <a:cubicBezTo>
                    <a:pt x="1335" y="2138"/>
                    <a:pt x="1603" y="2040"/>
                    <a:pt x="1821"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16"/>
            <p:cNvSpPr/>
            <p:nvPr/>
          </p:nvSpPr>
          <p:spPr>
            <a:xfrm>
              <a:off x="238125" y="17998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16"/>
            <p:cNvSpPr/>
            <p:nvPr/>
          </p:nvSpPr>
          <p:spPr>
            <a:xfrm>
              <a:off x="238125" y="17236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16"/>
            <p:cNvSpPr/>
            <p:nvPr/>
          </p:nvSpPr>
          <p:spPr>
            <a:xfrm>
              <a:off x="238125" y="1647400"/>
              <a:ext cx="62200" cy="53450"/>
            </a:xfrm>
            <a:custGeom>
              <a:rect b="b" l="l" r="r" t="t"/>
              <a:pathLst>
                <a:path extrusionOk="0" h="2138" w="2488">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16"/>
            <p:cNvSpPr/>
            <p:nvPr/>
          </p:nvSpPr>
          <p:spPr>
            <a:xfrm>
              <a:off x="4427825" y="2637775"/>
              <a:ext cx="62425" cy="53450"/>
            </a:xfrm>
            <a:custGeom>
              <a:rect b="b" l="l" r="r" t="t"/>
              <a:pathLst>
                <a:path extrusionOk="0" h="2138" w="2497">
                  <a:moveTo>
                    <a:pt x="1065" y="1"/>
                  </a:moveTo>
                  <a:cubicBezTo>
                    <a:pt x="480" y="9"/>
                    <a:pt x="1" y="480"/>
                    <a:pt x="1" y="1074"/>
                  </a:cubicBezTo>
                  <a:cubicBezTo>
                    <a:pt x="1" y="1712"/>
                    <a:pt x="529" y="2137"/>
                    <a:pt x="1077" y="2137"/>
                  </a:cubicBezTo>
                  <a:cubicBezTo>
                    <a:pt x="1339" y="2137"/>
                    <a:pt x="1606" y="2040"/>
                    <a:pt x="1822"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6"/>
            <p:cNvSpPr/>
            <p:nvPr/>
          </p:nvSpPr>
          <p:spPr>
            <a:xfrm>
              <a:off x="4427825" y="2714000"/>
              <a:ext cx="62425" cy="53350"/>
            </a:xfrm>
            <a:custGeom>
              <a:rect b="b" l="l" r="r" t="t"/>
              <a:pathLst>
                <a:path extrusionOk="0" h="2134" w="2497">
                  <a:moveTo>
                    <a:pt x="1065" y="0"/>
                  </a:moveTo>
                  <a:cubicBezTo>
                    <a:pt x="480" y="0"/>
                    <a:pt x="1"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16"/>
            <p:cNvSpPr/>
            <p:nvPr/>
          </p:nvSpPr>
          <p:spPr>
            <a:xfrm>
              <a:off x="4504050" y="2714000"/>
              <a:ext cx="62200" cy="53350"/>
            </a:xfrm>
            <a:custGeom>
              <a:rect b="b" l="l" r="r" t="t"/>
              <a:pathLst>
                <a:path extrusionOk="0" h="2134"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16"/>
            <p:cNvSpPr/>
            <p:nvPr/>
          </p:nvSpPr>
          <p:spPr>
            <a:xfrm>
              <a:off x="4504050" y="2866425"/>
              <a:ext cx="62200" cy="53275"/>
            </a:xfrm>
            <a:custGeom>
              <a:rect b="b" l="l" r="r" t="t"/>
              <a:pathLst>
                <a:path extrusionOk="0" h="2131" w="2488">
                  <a:moveTo>
                    <a:pt x="1065" y="0"/>
                  </a:moveTo>
                  <a:cubicBezTo>
                    <a:pt x="480"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6"/>
            <p:cNvSpPr/>
            <p:nvPr/>
          </p:nvSpPr>
          <p:spPr>
            <a:xfrm>
              <a:off x="4580250" y="2790200"/>
              <a:ext cx="62225" cy="53350"/>
            </a:xfrm>
            <a:custGeom>
              <a:rect b="b" l="l" r="r" t="t"/>
              <a:pathLst>
                <a:path extrusionOk="0" h="2134" w="2489">
                  <a:moveTo>
                    <a:pt x="1066" y="1"/>
                  </a:moveTo>
                  <a:cubicBezTo>
                    <a:pt x="480" y="1"/>
                    <a:pt x="1" y="480"/>
                    <a:pt x="1" y="1066"/>
                  </a:cubicBezTo>
                  <a:cubicBezTo>
                    <a:pt x="1" y="1709"/>
                    <a:pt x="526" y="2134"/>
                    <a:pt x="1075" y="2134"/>
                  </a:cubicBezTo>
                  <a:cubicBezTo>
                    <a:pt x="1336" y="2134"/>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16"/>
            <p:cNvSpPr/>
            <p:nvPr/>
          </p:nvSpPr>
          <p:spPr>
            <a:xfrm>
              <a:off x="4504050" y="2790200"/>
              <a:ext cx="62200" cy="53350"/>
            </a:xfrm>
            <a:custGeom>
              <a:rect b="b" l="l" r="r" t="t"/>
              <a:pathLst>
                <a:path extrusionOk="0" h="2134" w="2488">
                  <a:moveTo>
                    <a:pt x="1065" y="1"/>
                  </a:moveTo>
                  <a:cubicBezTo>
                    <a:pt x="480" y="1"/>
                    <a:pt x="0" y="480"/>
                    <a:pt x="0" y="1066"/>
                  </a:cubicBezTo>
                  <a:cubicBezTo>
                    <a:pt x="0" y="1709"/>
                    <a:pt x="525" y="2134"/>
                    <a:pt x="1074" y="2134"/>
                  </a:cubicBezTo>
                  <a:cubicBezTo>
                    <a:pt x="1336" y="2134"/>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6"/>
            <p:cNvSpPr/>
            <p:nvPr/>
          </p:nvSpPr>
          <p:spPr>
            <a:xfrm>
              <a:off x="5113350" y="1495200"/>
              <a:ext cx="62400" cy="53325"/>
            </a:xfrm>
            <a:custGeom>
              <a:rect b="b" l="l" r="r" t="t"/>
              <a:pathLst>
                <a:path extrusionOk="0" h="2133" w="2496">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6"/>
            <p:cNvSpPr/>
            <p:nvPr/>
          </p:nvSpPr>
          <p:spPr>
            <a:xfrm>
              <a:off x="5113350" y="1571400"/>
              <a:ext cx="62400" cy="53250"/>
            </a:xfrm>
            <a:custGeom>
              <a:rect b="b" l="l" r="r" t="t"/>
              <a:pathLst>
                <a:path extrusionOk="0" h="2130" w="2496">
                  <a:moveTo>
                    <a:pt x="1073" y="1"/>
                  </a:moveTo>
                  <a:cubicBezTo>
                    <a:pt x="480" y="1"/>
                    <a:pt x="8" y="472"/>
                    <a:pt x="0" y="1066"/>
                  </a:cubicBezTo>
                  <a:cubicBezTo>
                    <a:pt x="0" y="1703"/>
                    <a:pt x="525" y="2129"/>
                    <a:pt x="1073" y="2129"/>
                  </a:cubicBezTo>
                  <a:cubicBezTo>
                    <a:pt x="1335" y="2129"/>
                    <a:pt x="1603" y="2032"/>
                    <a:pt x="1821" y="1813"/>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16"/>
            <p:cNvSpPr/>
            <p:nvPr/>
          </p:nvSpPr>
          <p:spPr>
            <a:xfrm>
              <a:off x="5113350" y="1647400"/>
              <a:ext cx="62400" cy="53450"/>
            </a:xfrm>
            <a:custGeom>
              <a:rect b="b" l="l" r="r" t="t"/>
              <a:pathLst>
                <a:path extrusionOk="0" h="2138" w="2496">
                  <a:moveTo>
                    <a:pt x="1073" y="1"/>
                  </a:moveTo>
                  <a:cubicBezTo>
                    <a:pt x="480" y="1"/>
                    <a:pt x="8" y="481"/>
                    <a:pt x="0" y="1066"/>
                  </a:cubicBezTo>
                  <a:cubicBezTo>
                    <a:pt x="0" y="1710"/>
                    <a:pt x="525" y="2138"/>
                    <a:pt x="1074" y="2138"/>
                  </a:cubicBezTo>
                  <a:cubicBezTo>
                    <a:pt x="1336" y="2138"/>
                    <a:pt x="1603" y="2040"/>
                    <a:pt x="1821" y="1822"/>
                  </a:cubicBezTo>
                  <a:cubicBezTo>
                    <a:pt x="2496" y="1155"/>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16"/>
            <p:cNvSpPr/>
            <p:nvPr/>
          </p:nvSpPr>
          <p:spPr>
            <a:xfrm>
              <a:off x="5113350" y="1723625"/>
              <a:ext cx="62400" cy="53350"/>
            </a:xfrm>
            <a:custGeom>
              <a:rect b="b" l="l" r="r" t="t"/>
              <a:pathLst>
                <a:path extrusionOk="0" h="2134" w="2496">
                  <a:moveTo>
                    <a:pt x="1073" y="1"/>
                  </a:moveTo>
                  <a:cubicBezTo>
                    <a:pt x="480" y="1"/>
                    <a:pt x="8" y="480"/>
                    <a:pt x="0" y="1065"/>
                  </a:cubicBezTo>
                  <a:cubicBezTo>
                    <a:pt x="0" y="1709"/>
                    <a:pt x="525" y="2133"/>
                    <a:pt x="1074" y="2133"/>
                  </a:cubicBezTo>
                  <a:cubicBezTo>
                    <a:pt x="1336" y="2133"/>
                    <a:pt x="1603" y="2037"/>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16"/>
            <p:cNvSpPr/>
            <p:nvPr/>
          </p:nvSpPr>
          <p:spPr>
            <a:xfrm>
              <a:off x="5113350" y="1799850"/>
              <a:ext cx="62400" cy="53325"/>
            </a:xfrm>
            <a:custGeom>
              <a:rect b="b" l="l" r="r" t="t"/>
              <a:pathLst>
                <a:path extrusionOk="0" h="2133" w="2496">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16"/>
            <p:cNvSpPr/>
            <p:nvPr/>
          </p:nvSpPr>
          <p:spPr>
            <a:xfrm>
              <a:off x="5113350" y="1876050"/>
              <a:ext cx="62400" cy="53350"/>
            </a:xfrm>
            <a:custGeom>
              <a:rect b="b" l="l" r="r" t="t"/>
              <a:pathLst>
                <a:path extrusionOk="0" h="2134" w="2496">
                  <a:moveTo>
                    <a:pt x="1073" y="1"/>
                  </a:moveTo>
                  <a:cubicBezTo>
                    <a:pt x="480" y="1"/>
                    <a:pt x="8" y="472"/>
                    <a:pt x="0" y="1066"/>
                  </a:cubicBezTo>
                  <a:cubicBezTo>
                    <a:pt x="0" y="1709"/>
                    <a:pt x="525" y="2133"/>
                    <a:pt x="1074" y="2133"/>
                  </a:cubicBezTo>
                  <a:cubicBezTo>
                    <a:pt x="1336" y="2133"/>
                    <a:pt x="1603" y="2037"/>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16"/>
            <p:cNvSpPr/>
            <p:nvPr/>
          </p:nvSpPr>
          <p:spPr>
            <a:xfrm>
              <a:off x="5113350" y="1952050"/>
              <a:ext cx="62400" cy="53450"/>
            </a:xfrm>
            <a:custGeom>
              <a:rect b="b" l="l" r="r" t="t"/>
              <a:pathLst>
                <a:path extrusionOk="0" h="2138" w="2496">
                  <a:moveTo>
                    <a:pt x="1073" y="1"/>
                  </a:moveTo>
                  <a:cubicBezTo>
                    <a:pt x="480" y="9"/>
                    <a:pt x="8" y="481"/>
                    <a:pt x="0" y="1074"/>
                  </a:cubicBezTo>
                  <a:cubicBezTo>
                    <a:pt x="0" y="1712"/>
                    <a:pt x="525" y="2138"/>
                    <a:pt x="1073" y="2138"/>
                  </a:cubicBezTo>
                  <a:cubicBezTo>
                    <a:pt x="1335" y="2138"/>
                    <a:pt x="1603" y="2040"/>
                    <a:pt x="1821" y="1822"/>
                  </a:cubicBezTo>
                  <a:cubicBezTo>
                    <a:pt x="2496" y="1155"/>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16"/>
            <p:cNvSpPr/>
            <p:nvPr/>
          </p:nvSpPr>
          <p:spPr>
            <a:xfrm>
              <a:off x="5113350" y="2028275"/>
              <a:ext cx="62400" cy="53450"/>
            </a:xfrm>
            <a:custGeom>
              <a:rect b="b" l="l" r="r" t="t"/>
              <a:pathLst>
                <a:path extrusionOk="0" h="2138" w="2496">
                  <a:moveTo>
                    <a:pt x="1073" y="1"/>
                  </a:moveTo>
                  <a:cubicBezTo>
                    <a:pt x="480" y="1"/>
                    <a:pt x="8" y="480"/>
                    <a:pt x="0" y="1065"/>
                  </a:cubicBezTo>
                  <a:cubicBezTo>
                    <a:pt x="0" y="1709"/>
                    <a:pt x="525" y="2137"/>
                    <a:pt x="1074" y="2137"/>
                  </a:cubicBezTo>
                  <a:cubicBezTo>
                    <a:pt x="1336" y="2137"/>
                    <a:pt x="1603" y="2040"/>
                    <a:pt x="1821" y="1821"/>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16"/>
            <p:cNvSpPr/>
            <p:nvPr/>
          </p:nvSpPr>
          <p:spPr>
            <a:xfrm>
              <a:off x="5113350" y="2104500"/>
              <a:ext cx="62400" cy="53325"/>
            </a:xfrm>
            <a:custGeom>
              <a:rect b="b" l="l" r="r" t="t"/>
              <a:pathLst>
                <a:path extrusionOk="0" h="2133" w="2496">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16"/>
            <p:cNvSpPr/>
            <p:nvPr/>
          </p:nvSpPr>
          <p:spPr>
            <a:xfrm>
              <a:off x="5113350" y="2180700"/>
              <a:ext cx="62400" cy="53350"/>
            </a:xfrm>
            <a:custGeom>
              <a:rect b="b" l="l" r="r" t="t"/>
              <a:pathLst>
                <a:path extrusionOk="0" h="2134" w="2496">
                  <a:moveTo>
                    <a:pt x="1073" y="1"/>
                  </a:moveTo>
                  <a:cubicBezTo>
                    <a:pt x="480" y="1"/>
                    <a:pt x="8" y="480"/>
                    <a:pt x="0" y="1066"/>
                  </a:cubicBezTo>
                  <a:cubicBezTo>
                    <a:pt x="0" y="1709"/>
                    <a:pt x="525" y="2133"/>
                    <a:pt x="1074" y="2133"/>
                  </a:cubicBezTo>
                  <a:cubicBezTo>
                    <a:pt x="1336" y="2133"/>
                    <a:pt x="1603" y="2037"/>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16"/>
            <p:cNvSpPr/>
            <p:nvPr/>
          </p:nvSpPr>
          <p:spPr>
            <a:xfrm>
              <a:off x="5113350" y="2256925"/>
              <a:ext cx="62550" cy="53425"/>
            </a:xfrm>
            <a:custGeom>
              <a:rect b="b" l="l" r="r" t="t"/>
              <a:pathLst>
                <a:path extrusionOk="0" h="2137" w="2502">
                  <a:moveTo>
                    <a:pt x="1083" y="0"/>
                  </a:moveTo>
                  <a:cubicBezTo>
                    <a:pt x="1080" y="0"/>
                    <a:pt x="1077" y="0"/>
                    <a:pt x="1073" y="0"/>
                  </a:cubicBezTo>
                  <a:cubicBezTo>
                    <a:pt x="480" y="0"/>
                    <a:pt x="0" y="480"/>
                    <a:pt x="0" y="1065"/>
                  </a:cubicBezTo>
                  <a:cubicBezTo>
                    <a:pt x="0" y="1709"/>
                    <a:pt x="529" y="2137"/>
                    <a:pt x="1080" y="2137"/>
                  </a:cubicBezTo>
                  <a:cubicBezTo>
                    <a:pt x="1343" y="2137"/>
                    <a:pt x="1611" y="2039"/>
                    <a:pt x="1829" y="1821"/>
                  </a:cubicBezTo>
                  <a:cubicBezTo>
                    <a:pt x="2502" y="1149"/>
                    <a:pt x="2028" y="0"/>
                    <a:pt x="108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16"/>
            <p:cNvSpPr/>
            <p:nvPr/>
          </p:nvSpPr>
          <p:spPr>
            <a:xfrm>
              <a:off x="5113350" y="2333125"/>
              <a:ext cx="62400" cy="53450"/>
            </a:xfrm>
            <a:custGeom>
              <a:rect b="b" l="l" r="r" t="t"/>
              <a:pathLst>
                <a:path extrusionOk="0" h="2138" w="2496">
                  <a:moveTo>
                    <a:pt x="1073" y="1"/>
                  </a:moveTo>
                  <a:cubicBezTo>
                    <a:pt x="480" y="1"/>
                    <a:pt x="0" y="480"/>
                    <a:pt x="0" y="1066"/>
                  </a:cubicBezTo>
                  <a:cubicBezTo>
                    <a:pt x="0" y="1709"/>
                    <a:pt x="525" y="2137"/>
                    <a:pt x="1074" y="2137"/>
                  </a:cubicBezTo>
                  <a:cubicBezTo>
                    <a:pt x="1336" y="2137"/>
                    <a:pt x="1603" y="2040"/>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16"/>
            <p:cNvSpPr/>
            <p:nvPr/>
          </p:nvSpPr>
          <p:spPr>
            <a:xfrm>
              <a:off x="5113350" y="2409350"/>
              <a:ext cx="62400" cy="53350"/>
            </a:xfrm>
            <a:custGeom>
              <a:rect b="b" l="l" r="r" t="t"/>
              <a:pathLst>
                <a:path extrusionOk="0" h="2134" w="2496">
                  <a:moveTo>
                    <a:pt x="1073" y="0"/>
                  </a:moveTo>
                  <a:cubicBezTo>
                    <a:pt x="480" y="0"/>
                    <a:pt x="8"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16"/>
            <p:cNvSpPr/>
            <p:nvPr/>
          </p:nvSpPr>
          <p:spPr>
            <a:xfrm>
              <a:off x="5113350" y="2485550"/>
              <a:ext cx="62400" cy="53300"/>
            </a:xfrm>
            <a:custGeom>
              <a:rect b="b" l="l" r="r" t="t"/>
              <a:pathLst>
                <a:path extrusionOk="0" h="2132" w="2496">
                  <a:moveTo>
                    <a:pt x="1073" y="1"/>
                  </a:moveTo>
                  <a:cubicBezTo>
                    <a:pt x="480" y="1"/>
                    <a:pt x="0" y="472"/>
                    <a:pt x="0" y="1066"/>
                  </a:cubicBezTo>
                  <a:cubicBezTo>
                    <a:pt x="0" y="1708"/>
                    <a:pt x="526" y="2131"/>
                    <a:pt x="1073" y="2131"/>
                  </a:cubicBezTo>
                  <a:cubicBezTo>
                    <a:pt x="1336" y="2131"/>
                    <a:pt x="1604" y="2033"/>
                    <a:pt x="1821" y="1814"/>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16"/>
            <p:cNvSpPr/>
            <p:nvPr/>
          </p:nvSpPr>
          <p:spPr>
            <a:xfrm>
              <a:off x="4732475" y="1495200"/>
              <a:ext cx="62425" cy="53325"/>
            </a:xfrm>
            <a:custGeom>
              <a:rect b="b" l="l" r="r" t="t"/>
              <a:pathLst>
                <a:path extrusionOk="0" h="2133" w="2497">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16"/>
            <p:cNvSpPr/>
            <p:nvPr/>
          </p:nvSpPr>
          <p:spPr>
            <a:xfrm>
              <a:off x="4732475" y="1571400"/>
              <a:ext cx="62425" cy="53250"/>
            </a:xfrm>
            <a:custGeom>
              <a:rect b="b" l="l" r="r" t="t"/>
              <a:pathLst>
                <a:path extrusionOk="0" h="2130" w="2497">
                  <a:moveTo>
                    <a:pt x="1074" y="1"/>
                  </a:moveTo>
                  <a:cubicBezTo>
                    <a:pt x="480" y="1"/>
                    <a:pt x="9" y="472"/>
                    <a:pt x="1" y="1066"/>
                  </a:cubicBezTo>
                  <a:cubicBezTo>
                    <a:pt x="1" y="1703"/>
                    <a:pt x="525" y="2129"/>
                    <a:pt x="1073" y="2129"/>
                  </a:cubicBezTo>
                  <a:cubicBezTo>
                    <a:pt x="1335" y="2129"/>
                    <a:pt x="1603" y="2032"/>
                    <a:pt x="1822" y="1813"/>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6"/>
            <p:cNvSpPr/>
            <p:nvPr/>
          </p:nvSpPr>
          <p:spPr>
            <a:xfrm>
              <a:off x="4732475" y="1647400"/>
              <a:ext cx="62425" cy="53450"/>
            </a:xfrm>
            <a:custGeom>
              <a:rect b="b" l="l" r="r" t="t"/>
              <a:pathLst>
                <a:path extrusionOk="0" h="2138" w="2497">
                  <a:moveTo>
                    <a:pt x="1074" y="1"/>
                  </a:moveTo>
                  <a:cubicBezTo>
                    <a:pt x="480" y="1"/>
                    <a:pt x="9" y="481"/>
                    <a:pt x="1" y="1066"/>
                  </a:cubicBezTo>
                  <a:cubicBezTo>
                    <a:pt x="1" y="1710"/>
                    <a:pt x="526" y="2138"/>
                    <a:pt x="1074" y="2138"/>
                  </a:cubicBezTo>
                  <a:cubicBezTo>
                    <a:pt x="1336" y="2138"/>
                    <a:pt x="1604" y="2040"/>
                    <a:pt x="1822" y="1822"/>
                  </a:cubicBezTo>
                  <a:cubicBezTo>
                    <a:pt x="2496"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16"/>
            <p:cNvSpPr/>
            <p:nvPr/>
          </p:nvSpPr>
          <p:spPr>
            <a:xfrm>
              <a:off x="4732475" y="1723625"/>
              <a:ext cx="62425" cy="53350"/>
            </a:xfrm>
            <a:custGeom>
              <a:rect b="b" l="l" r="r" t="t"/>
              <a:pathLst>
                <a:path extrusionOk="0" h="2134" w="2497">
                  <a:moveTo>
                    <a:pt x="1074" y="1"/>
                  </a:moveTo>
                  <a:cubicBezTo>
                    <a:pt x="480" y="1"/>
                    <a:pt x="9" y="480"/>
                    <a:pt x="1" y="1065"/>
                  </a:cubicBezTo>
                  <a:cubicBezTo>
                    <a:pt x="1" y="1709"/>
                    <a:pt x="526" y="2133"/>
                    <a:pt x="1075" y="2133"/>
                  </a:cubicBezTo>
                  <a:cubicBezTo>
                    <a:pt x="1336" y="2133"/>
                    <a:pt x="1604" y="2037"/>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16"/>
            <p:cNvSpPr/>
            <p:nvPr/>
          </p:nvSpPr>
          <p:spPr>
            <a:xfrm>
              <a:off x="4732475" y="1799850"/>
              <a:ext cx="62425" cy="53325"/>
            </a:xfrm>
            <a:custGeom>
              <a:rect b="b" l="l" r="r" t="t"/>
              <a:pathLst>
                <a:path extrusionOk="0" h="2133" w="2497">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16"/>
            <p:cNvSpPr/>
            <p:nvPr/>
          </p:nvSpPr>
          <p:spPr>
            <a:xfrm>
              <a:off x="4732475" y="1876050"/>
              <a:ext cx="62425" cy="53350"/>
            </a:xfrm>
            <a:custGeom>
              <a:rect b="b" l="l" r="r" t="t"/>
              <a:pathLst>
                <a:path extrusionOk="0" h="2134" w="2497">
                  <a:moveTo>
                    <a:pt x="1074" y="1"/>
                  </a:moveTo>
                  <a:cubicBezTo>
                    <a:pt x="480" y="1"/>
                    <a:pt x="9" y="472"/>
                    <a:pt x="1" y="1066"/>
                  </a:cubicBezTo>
                  <a:cubicBezTo>
                    <a:pt x="1" y="1709"/>
                    <a:pt x="526" y="2133"/>
                    <a:pt x="1075" y="2133"/>
                  </a:cubicBezTo>
                  <a:cubicBezTo>
                    <a:pt x="1336" y="2133"/>
                    <a:pt x="1604" y="2037"/>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16"/>
            <p:cNvSpPr/>
            <p:nvPr/>
          </p:nvSpPr>
          <p:spPr>
            <a:xfrm>
              <a:off x="4732475" y="1952050"/>
              <a:ext cx="62425" cy="53450"/>
            </a:xfrm>
            <a:custGeom>
              <a:rect b="b" l="l" r="r" t="t"/>
              <a:pathLst>
                <a:path extrusionOk="0" h="2138" w="2497">
                  <a:moveTo>
                    <a:pt x="1074" y="1"/>
                  </a:moveTo>
                  <a:cubicBezTo>
                    <a:pt x="480" y="9"/>
                    <a:pt x="9" y="481"/>
                    <a:pt x="1" y="1074"/>
                  </a:cubicBezTo>
                  <a:cubicBezTo>
                    <a:pt x="1" y="1712"/>
                    <a:pt x="525" y="2138"/>
                    <a:pt x="1073" y="2138"/>
                  </a:cubicBezTo>
                  <a:cubicBezTo>
                    <a:pt x="1335" y="2138"/>
                    <a:pt x="1603" y="2040"/>
                    <a:pt x="1822" y="1822"/>
                  </a:cubicBezTo>
                  <a:cubicBezTo>
                    <a:pt x="2496"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16"/>
            <p:cNvSpPr/>
            <p:nvPr/>
          </p:nvSpPr>
          <p:spPr>
            <a:xfrm>
              <a:off x="4732475" y="2028275"/>
              <a:ext cx="62425" cy="53450"/>
            </a:xfrm>
            <a:custGeom>
              <a:rect b="b" l="l" r="r" t="t"/>
              <a:pathLst>
                <a:path extrusionOk="0" h="2138" w="2497">
                  <a:moveTo>
                    <a:pt x="1074" y="1"/>
                  </a:moveTo>
                  <a:cubicBezTo>
                    <a:pt x="480" y="1"/>
                    <a:pt x="9" y="480"/>
                    <a:pt x="1" y="1065"/>
                  </a:cubicBezTo>
                  <a:cubicBezTo>
                    <a:pt x="1" y="1709"/>
                    <a:pt x="526" y="2137"/>
                    <a:pt x="1074" y="2137"/>
                  </a:cubicBezTo>
                  <a:cubicBezTo>
                    <a:pt x="1336" y="2137"/>
                    <a:pt x="1604" y="2040"/>
                    <a:pt x="1822" y="1821"/>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16"/>
            <p:cNvSpPr/>
            <p:nvPr/>
          </p:nvSpPr>
          <p:spPr>
            <a:xfrm>
              <a:off x="4732475" y="2104500"/>
              <a:ext cx="62425" cy="53325"/>
            </a:xfrm>
            <a:custGeom>
              <a:rect b="b" l="l" r="r" t="t"/>
              <a:pathLst>
                <a:path extrusionOk="0" h="2133" w="2497">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16"/>
            <p:cNvSpPr/>
            <p:nvPr/>
          </p:nvSpPr>
          <p:spPr>
            <a:xfrm>
              <a:off x="4732475" y="2180700"/>
              <a:ext cx="62425" cy="53350"/>
            </a:xfrm>
            <a:custGeom>
              <a:rect b="b" l="l" r="r" t="t"/>
              <a:pathLst>
                <a:path extrusionOk="0" h="2134" w="2497">
                  <a:moveTo>
                    <a:pt x="1074" y="1"/>
                  </a:moveTo>
                  <a:cubicBezTo>
                    <a:pt x="480" y="1"/>
                    <a:pt x="9" y="480"/>
                    <a:pt x="1" y="1066"/>
                  </a:cubicBezTo>
                  <a:cubicBezTo>
                    <a:pt x="1" y="1709"/>
                    <a:pt x="526" y="2133"/>
                    <a:pt x="1075" y="2133"/>
                  </a:cubicBezTo>
                  <a:cubicBezTo>
                    <a:pt x="1336" y="2133"/>
                    <a:pt x="1604" y="2037"/>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16"/>
            <p:cNvSpPr/>
            <p:nvPr/>
          </p:nvSpPr>
          <p:spPr>
            <a:xfrm>
              <a:off x="4732475" y="2256925"/>
              <a:ext cx="62575" cy="53425"/>
            </a:xfrm>
            <a:custGeom>
              <a:rect b="b" l="l" r="r" t="t"/>
              <a:pathLst>
                <a:path extrusionOk="0" h="2137" w="2503">
                  <a:moveTo>
                    <a:pt x="1084" y="0"/>
                  </a:moveTo>
                  <a:cubicBezTo>
                    <a:pt x="1080" y="0"/>
                    <a:pt x="1077" y="0"/>
                    <a:pt x="1074" y="0"/>
                  </a:cubicBezTo>
                  <a:cubicBezTo>
                    <a:pt x="480" y="0"/>
                    <a:pt x="1" y="480"/>
                    <a:pt x="1" y="1065"/>
                  </a:cubicBezTo>
                  <a:cubicBezTo>
                    <a:pt x="1" y="1709"/>
                    <a:pt x="529" y="2137"/>
                    <a:pt x="1080" y="2137"/>
                  </a:cubicBezTo>
                  <a:cubicBezTo>
                    <a:pt x="1344" y="2137"/>
                    <a:pt x="1612" y="2039"/>
                    <a:pt x="1830" y="1821"/>
                  </a:cubicBezTo>
                  <a:cubicBezTo>
                    <a:pt x="2502" y="1149"/>
                    <a:pt x="2028" y="0"/>
                    <a:pt x="108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6"/>
            <p:cNvSpPr/>
            <p:nvPr/>
          </p:nvSpPr>
          <p:spPr>
            <a:xfrm>
              <a:off x="4732475" y="2333125"/>
              <a:ext cx="62425" cy="53450"/>
            </a:xfrm>
            <a:custGeom>
              <a:rect b="b" l="l" r="r" t="t"/>
              <a:pathLst>
                <a:path extrusionOk="0" h="2138" w="2497">
                  <a:moveTo>
                    <a:pt x="1074" y="1"/>
                  </a:moveTo>
                  <a:cubicBezTo>
                    <a:pt x="480" y="1"/>
                    <a:pt x="1" y="480"/>
                    <a:pt x="1" y="1066"/>
                  </a:cubicBezTo>
                  <a:cubicBezTo>
                    <a:pt x="1" y="1709"/>
                    <a:pt x="526" y="2137"/>
                    <a:pt x="1074" y="2137"/>
                  </a:cubicBezTo>
                  <a:cubicBezTo>
                    <a:pt x="1336" y="2137"/>
                    <a:pt x="1604" y="2040"/>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16"/>
            <p:cNvSpPr/>
            <p:nvPr/>
          </p:nvSpPr>
          <p:spPr>
            <a:xfrm>
              <a:off x="4351600" y="2256925"/>
              <a:ext cx="62575" cy="53425"/>
            </a:xfrm>
            <a:custGeom>
              <a:rect b="b" l="l" r="r" t="t"/>
              <a:pathLst>
                <a:path extrusionOk="0" h="2137" w="2503">
                  <a:moveTo>
                    <a:pt x="1084" y="0"/>
                  </a:moveTo>
                  <a:cubicBezTo>
                    <a:pt x="1081" y="0"/>
                    <a:pt x="1077" y="0"/>
                    <a:pt x="1074" y="0"/>
                  </a:cubicBezTo>
                  <a:cubicBezTo>
                    <a:pt x="481" y="0"/>
                    <a:pt x="9" y="480"/>
                    <a:pt x="1" y="1065"/>
                  </a:cubicBezTo>
                  <a:cubicBezTo>
                    <a:pt x="1" y="1709"/>
                    <a:pt x="530" y="2137"/>
                    <a:pt x="1081" y="2137"/>
                  </a:cubicBezTo>
                  <a:cubicBezTo>
                    <a:pt x="1344" y="2137"/>
                    <a:pt x="1612" y="2039"/>
                    <a:pt x="1830" y="1821"/>
                  </a:cubicBezTo>
                  <a:cubicBezTo>
                    <a:pt x="2502" y="1149"/>
                    <a:pt x="2029" y="0"/>
                    <a:pt x="108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16"/>
            <p:cNvSpPr/>
            <p:nvPr/>
          </p:nvSpPr>
          <p:spPr>
            <a:xfrm>
              <a:off x="4351600" y="2485550"/>
              <a:ext cx="62425" cy="53300"/>
            </a:xfrm>
            <a:custGeom>
              <a:rect b="b" l="l" r="r" t="t"/>
              <a:pathLst>
                <a:path extrusionOk="0" h="2132" w="2497">
                  <a:moveTo>
                    <a:pt x="1074" y="1"/>
                  </a:moveTo>
                  <a:cubicBezTo>
                    <a:pt x="481" y="1"/>
                    <a:pt x="9" y="472"/>
                    <a:pt x="1" y="1066"/>
                  </a:cubicBezTo>
                  <a:cubicBezTo>
                    <a:pt x="1" y="1708"/>
                    <a:pt x="527" y="2131"/>
                    <a:pt x="1074" y="2131"/>
                  </a:cubicBezTo>
                  <a:cubicBezTo>
                    <a:pt x="1337" y="2131"/>
                    <a:pt x="1605" y="2033"/>
                    <a:pt x="1822" y="1814"/>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16"/>
            <p:cNvSpPr/>
            <p:nvPr/>
          </p:nvSpPr>
          <p:spPr>
            <a:xfrm>
              <a:off x="4351600" y="2409350"/>
              <a:ext cx="62425" cy="53350"/>
            </a:xfrm>
            <a:custGeom>
              <a:rect b="b" l="l" r="r" t="t"/>
              <a:pathLst>
                <a:path extrusionOk="0" h="2134"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6"/>
            <p:cNvSpPr/>
            <p:nvPr/>
          </p:nvSpPr>
          <p:spPr>
            <a:xfrm>
              <a:off x="4351600" y="2333125"/>
              <a:ext cx="62425" cy="53450"/>
            </a:xfrm>
            <a:custGeom>
              <a:rect b="b" l="l" r="r" t="t"/>
              <a:pathLst>
                <a:path extrusionOk="0" h="2138" w="2497">
                  <a:moveTo>
                    <a:pt x="1074" y="1"/>
                  </a:moveTo>
                  <a:cubicBezTo>
                    <a:pt x="481" y="1"/>
                    <a:pt x="9" y="480"/>
                    <a:pt x="1" y="1066"/>
                  </a:cubicBezTo>
                  <a:cubicBezTo>
                    <a:pt x="1" y="1709"/>
                    <a:pt x="530" y="2137"/>
                    <a:pt x="1078" y="2137"/>
                  </a:cubicBezTo>
                  <a:cubicBezTo>
                    <a:pt x="1340" y="2137"/>
                    <a:pt x="1607"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16"/>
            <p:cNvSpPr/>
            <p:nvPr/>
          </p:nvSpPr>
          <p:spPr>
            <a:xfrm>
              <a:off x="4427825" y="2256925"/>
              <a:ext cx="62575" cy="53425"/>
            </a:xfrm>
            <a:custGeom>
              <a:rect b="b" l="l" r="r" t="t"/>
              <a:pathLst>
                <a:path extrusionOk="0" h="2137" w="2503">
                  <a:moveTo>
                    <a:pt x="1076" y="0"/>
                  </a:moveTo>
                  <a:cubicBezTo>
                    <a:pt x="1072" y="0"/>
                    <a:pt x="1069" y="0"/>
                    <a:pt x="1065" y="0"/>
                  </a:cubicBezTo>
                  <a:cubicBezTo>
                    <a:pt x="480" y="0"/>
                    <a:pt x="1" y="480"/>
                    <a:pt x="1" y="1065"/>
                  </a:cubicBezTo>
                  <a:cubicBezTo>
                    <a:pt x="1" y="1709"/>
                    <a:pt x="529" y="2137"/>
                    <a:pt x="1080" y="2137"/>
                  </a:cubicBezTo>
                  <a:cubicBezTo>
                    <a:pt x="1343" y="2137"/>
                    <a:pt x="1612" y="2039"/>
                    <a:pt x="1830" y="1821"/>
                  </a:cubicBezTo>
                  <a:cubicBezTo>
                    <a:pt x="2502" y="1149"/>
                    <a:pt x="2028" y="0"/>
                    <a:pt x="107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16"/>
            <p:cNvSpPr/>
            <p:nvPr/>
          </p:nvSpPr>
          <p:spPr>
            <a:xfrm>
              <a:off x="4427825" y="2333125"/>
              <a:ext cx="62425" cy="53450"/>
            </a:xfrm>
            <a:custGeom>
              <a:rect b="b" l="l" r="r" t="t"/>
              <a:pathLst>
                <a:path extrusionOk="0" h="2138" w="2497">
                  <a:moveTo>
                    <a:pt x="1065" y="1"/>
                  </a:moveTo>
                  <a:cubicBezTo>
                    <a:pt x="480" y="1"/>
                    <a:pt x="1" y="480"/>
                    <a:pt x="1" y="1066"/>
                  </a:cubicBezTo>
                  <a:cubicBezTo>
                    <a:pt x="1" y="1709"/>
                    <a:pt x="526" y="2137"/>
                    <a:pt x="1074" y="2137"/>
                  </a:cubicBezTo>
                  <a:cubicBezTo>
                    <a:pt x="1336" y="2137"/>
                    <a:pt x="1603" y="2040"/>
                    <a:pt x="1822"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16"/>
            <p:cNvSpPr/>
            <p:nvPr/>
          </p:nvSpPr>
          <p:spPr>
            <a:xfrm>
              <a:off x="4504050"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16"/>
            <p:cNvSpPr/>
            <p:nvPr/>
          </p:nvSpPr>
          <p:spPr>
            <a:xfrm>
              <a:off x="4504050" y="164740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6"/>
            <p:cNvSpPr/>
            <p:nvPr/>
          </p:nvSpPr>
          <p:spPr>
            <a:xfrm>
              <a:off x="4504050" y="17236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16"/>
            <p:cNvSpPr/>
            <p:nvPr/>
          </p:nvSpPr>
          <p:spPr>
            <a:xfrm>
              <a:off x="4504050" y="17998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16"/>
            <p:cNvSpPr/>
            <p:nvPr/>
          </p:nvSpPr>
          <p:spPr>
            <a:xfrm>
              <a:off x="4504050" y="1876050"/>
              <a:ext cx="62200" cy="53350"/>
            </a:xfrm>
            <a:custGeom>
              <a:rect b="b" l="l" r="r" t="t"/>
              <a:pathLst>
                <a:path extrusionOk="0" h="2134" w="2488">
                  <a:moveTo>
                    <a:pt x="1065" y="1"/>
                  </a:moveTo>
                  <a:cubicBezTo>
                    <a:pt x="480" y="1"/>
                    <a:pt x="0" y="472"/>
                    <a:pt x="0" y="1066"/>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16"/>
            <p:cNvSpPr/>
            <p:nvPr/>
          </p:nvSpPr>
          <p:spPr>
            <a:xfrm>
              <a:off x="4504050" y="1952050"/>
              <a:ext cx="62200" cy="53450"/>
            </a:xfrm>
            <a:custGeom>
              <a:rect b="b" l="l" r="r" t="t"/>
              <a:pathLst>
                <a:path extrusionOk="0" h="2138" w="2488">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16"/>
            <p:cNvSpPr/>
            <p:nvPr/>
          </p:nvSpPr>
          <p:spPr>
            <a:xfrm>
              <a:off x="4504050" y="2028275"/>
              <a:ext cx="62200" cy="53450"/>
            </a:xfrm>
            <a:custGeom>
              <a:rect b="b" l="l" r="r" t="t"/>
              <a:pathLst>
                <a:path extrusionOk="0" h="2138" w="2488">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16"/>
            <p:cNvSpPr/>
            <p:nvPr/>
          </p:nvSpPr>
          <p:spPr>
            <a:xfrm>
              <a:off x="4504050" y="21045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16"/>
            <p:cNvSpPr/>
            <p:nvPr/>
          </p:nvSpPr>
          <p:spPr>
            <a:xfrm>
              <a:off x="4504050" y="2180700"/>
              <a:ext cx="62200" cy="53350"/>
            </a:xfrm>
            <a:custGeom>
              <a:rect b="b" l="l" r="r" t="t"/>
              <a:pathLst>
                <a:path extrusionOk="0" h="2134" w="2488">
                  <a:moveTo>
                    <a:pt x="1065" y="1"/>
                  </a:moveTo>
                  <a:cubicBezTo>
                    <a:pt x="480" y="1"/>
                    <a:pt x="0" y="480"/>
                    <a:pt x="0" y="1066"/>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6"/>
            <p:cNvSpPr/>
            <p:nvPr/>
          </p:nvSpPr>
          <p:spPr>
            <a:xfrm>
              <a:off x="4504050" y="2256925"/>
              <a:ext cx="62350" cy="53425"/>
            </a:xfrm>
            <a:custGeom>
              <a:rect b="b" l="l" r="r" t="t"/>
              <a:pathLst>
                <a:path extrusionOk="0" h="2137" w="2494">
                  <a:moveTo>
                    <a:pt x="1075" y="0"/>
                  </a:moveTo>
                  <a:cubicBezTo>
                    <a:pt x="1072" y="0"/>
                    <a:pt x="1068" y="0"/>
                    <a:pt x="1065" y="0"/>
                  </a:cubicBezTo>
                  <a:cubicBezTo>
                    <a:pt x="480" y="0"/>
                    <a:pt x="0" y="480"/>
                    <a:pt x="0" y="1065"/>
                  </a:cubicBezTo>
                  <a:cubicBezTo>
                    <a:pt x="0" y="1709"/>
                    <a:pt x="529" y="2137"/>
                    <a:pt x="1080" y="2137"/>
                  </a:cubicBezTo>
                  <a:cubicBezTo>
                    <a:pt x="1343" y="2137"/>
                    <a:pt x="1611" y="2039"/>
                    <a:pt x="1829" y="1821"/>
                  </a:cubicBezTo>
                  <a:cubicBezTo>
                    <a:pt x="2493" y="1149"/>
                    <a:pt x="2020"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16"/>
            <p:cNvSpPr/>
            <p:nvPr/>
          </p:nvSpPr>
          <p:spPr>
            <a:xfrm>
              <a:off x="4504050" y="2333125"/>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16"/>
            <p:cNvSpPr/>
            <p:nvPr/>
          </p:nvSpPr>
          <p:spPr>
            <a:xfrm>
              <a:off x="4504050" y="2409350"/>
              <a:ext cx="62200" cy="53350"/>
            </a:xfrm>
            <a:custGeom>
              <a:rect b="b" l="l" r="r" t="t"/>
              <a:pathLst>
                <a:path extrusionOk="0" h="2134"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6"/>
            <p:cNvSpPr/>
            <p:nvPr/>
          </p:nvSpPr>
          <p:spPr>
            <a:xfrm>
              <a:off x="4580250" y="1571400"/>
              <a:ext cx="62225" cy="53250"/>
            </a:xfrm>
            <a:custGeom>
              <a:rect b="b" l="l" r="r" t="t"/>
              <a:pathLst>
                <a:path extrusionOk="0" h="2130" w="2489">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16"/>
            <p:cNvSpPr/>
            <p:nvPr/>
          </p:nvSpPr>
          <p:spPr>
            <a:xfrm>
              <a:off x="4580250" y="1647400"/>
              <a:ext cx="62225" cy="53450"/>
            </a:xfrm>
            <a:custGeom>
              <a:rect b="b" l="l" r="r" t="t"/>
              <a:pathLst>
                <a:path extrusionOk="0" h="2138" w="2489">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16"/>
            <p:cNvSpPr/>
            <p:nvPr/>
          </p:nvSpPr>
          <p:spPr>
            <a:xfrm>
              <a:off x="4580250"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16"/>
            <p:cNvSpPr/>
            <p:nvPr/>
          </p:nvSpPr>
          <p:spPr>
            <a:xfrm>
              <a:off x="4580250" y="179985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16"/>
            <p:cNvSpPr/>
            <p:nvPr/>
          </p:nvSpPr>
          <p:spPr>
            <a:xfrm>
              <a:off x="4580250" y="1876050"/>
              <a:ext cx="62225" cy="53275"/>
            </a:xfrm>
            <a:custGeom>
              <a:rect b="b" l="l" r="r" t="t"/>
              <a:pathLst>
                <a:path extrusionOk="0" h="2131" w="2489">
                  <a:moveTo>
                    <a:pt x="1066" y="1"/>
                  </a:moveTo>
                  <a:cubicBezTo>
                    <a:pt x="480" y="1"/>
                    <a:pt x="1" y="472"/>
                    <a:pt x="1" y="1066"/>
                  </a:cubicBezTo>
                  <a:cubicBezTo>
                    <a:pt x="1" y="1707"/>
                    <a:pt x="523" y="2131"/>
                    <a:pt x="1070" y="2131"/>
                  </a:cubicBezTo>
                  <a:cubicBezTo>
                    <a:pt x="1333" y="2131"/>
                    <a:pt x="1602" y="2033"/>
                    <a:pt x="1822" y="1813"/>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16"/>
            <p:cNvSpPr/>
            <p:nvPr/>
          </p:nvSpPr>
          <p:spPr>
            <a:xfrm>
              <a:off x="4580250" y="1952050"/>
              <a:ext cx="62225" cy="53450"/>
            </a:xfrm>
            <a:custGeom>
              <a:rect b="b" l="l" r="r" t="t"/>
              <a:pathLst>
                <a:path extrusionOk="0" h="2138" w="2489">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16"/>
            <p:cNvSpPr/>
            <p:nvPr/>
          </p:nvSpPr>
          <p:spPr>
            <a:xfrm>
              <a:off x="4580250" y="2028275"/>
              <a:ext cx="62225" cy="53450"/>
            </a:xfrm>
            <a:custGeom>
              <a:rect b="b" l="l" r="r" t="t"/>
              <a:pathLst>
                <a:path extrusionOk="0" h="2138" w="2489">
                  <a:moveTo>
                    <a:pt x="1066" y="1"/>
                  </a:moveTo>
                  <a:cubicBezTo>
                    <a:pt x="480" y="1"/>
                    <a:pt x="1" y="480"/>
                    <a:pt x="1" y="1065"/>
                  </a:cubicBezTo>
                  <a:cubicBezTo>
                    <a:pt x="1" y="1709"/>
                    <a:pt x="526" y="2137"/>
                    <a:pt x="1074" y="2137"/>
                  </a:cubicBezTo>
                  <a:cubicBezTo>
                    <a:pt x="1336" y="2137"/>
                    <a:pt x="1604" y="2040"/>
                    <a:pt x="1822" y="1821"/>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16"/>
            <p:cNvSpPr/>
            <p:nvPr/>
          </p:nvSpPr>
          <p:spPr>
            <a:xfrm>
              <a:off x="4580250" y="210450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16"/>
            <p:cNvSpPr/>
            <p:nvPr/>
          </p:nvSpPr>
          <p:spPr>
            <a:xfrm>
              <a:off x="4580250" y="2180700"/>
              <a:ext cx="62225" cy="53350"/>
            </a:xfrm>
            <a:custGeom>
              <a:rect b="b" l="l" r="r" t="t"/>
              <a:pathLst>
                <a:path extrusionOk="0" h="2134" w="2489">
                  <a:moveTo>
                    <a:pt x="1066" y="1"/>
                  </a:moveTo>
                  <a:cubicBezTo>
                    <a:pt x="480" y="1"/>
                    <a:pt x="1" y="480"/>
                    <a:pt x="1" y="1066"/>
                  </a:cubicBezTo>
                  <a:cubicBezTo>
                    <a:pt x="1" y="1709"/>
                    <a:pt x="526" y="2133"/>
                    <a:pt x="1075" y="2133"/>
                  </a:cubicBezTo>
                  <a:cubicBezTo>
                    <a:pt x="1336"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16"/>
            <p:cNvSpPr/>
            <p:nvPr/>
          </p:nvSpPr>
          <p:spPr>
            <a:xfrm>
              <a:off x="4580250" y="2256925"/>
              <a:ext cx="62350" cy="53425"/>
            </a:xfrm>
            <a:custGeom>
              <a:rect b="b" l="l" r="r" t="t"/>
              <a:pathLst>
                <a:path extrusionOk="0" h="2137" w="2494">
                  <a:moveTo>
                    <a:pt x="1076" y="0"/>
                  </a:moveTo>
                  <a:cubicBezTo>
                    <a:pt x="1072" y="0"/>
                    <a:pt x="1069" y="0"/>
                    <a:pt x="1066" y="0"/>
                  </a:cubicBezTo>
                  <a:cubicBezTo>
                    <a:pt x="480" y="0"/>
                    <a:pt x="1" y="480"/>
                    <a:pt x="1" y="1065"/>
                  </a:cubicBezTo>
                  <a:cubicBezTo>
                    <a:pt x="1" y="1709"/>
                    <a:pt x="529" y="2137"/>
                    <a:pt x="1078" y="2137"/>
                  </a:cubicBezTo>
                  <a:cubicBezTo>
                    <a:pt x="1340" y="2137"/>
                    <a:pt x="1606" y="2039"/>
                    <a:pt x="1822" y="1821"/>
                  </a:cubicBezTo>
                  <a:cubicBezTo>
                    <a:pt x="2494" y="1149"/>
                    <a:pt x="2020" y="0"/>
                    <a:pt x="107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16"/>
            <p:cNvSpPr/>
            <p:nvPr/>
          </p:nvSpPr>
          <p:spPr>
            <a:xfrm>
              <a:off x="4580250" y="2333125"/>
              <a:ext cx="62225" cy="53450"/>
            </a:xfrm>
            <a:custGeom>
              <a:rect b="b" l="l" r="r" t="t"/>
              <a:pathLst>
                <a:path extrusionOk="0" h="2138" w="2489">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16"/>
            <p:cNvSpPr/>
            <p:nvPr/>
          </p:nvSpPr>
          <p:spPr>
            <a:xfrm>
              <a:off x="4580250" y="2409350"/>
              <a:ext cx="62225" cy="53350"/>
            </a:xfrm>
            <a:custGeom>
              <a:rect b="b" l="l" r="r" t="t"/>
              <a:pathLst>
                <a:path extrusionOk="0" h="2134"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16"/>
            <p:cNvSpPr/>
            <p:nvPr/>
          </p:nvSpPr>
          <p:spPr>
            <a:xfrm>
              <a:off x="4656475" y="1571400"/>
              <a:ext cx="62200" cy="53250"/>
            </a:xfrm>
            <a:custGeom>
              <a:rect b="b" l="l" r="r" t="t"/>
              <a:pathLst>
                <a:path extrusionOk="0" h="2130" w="2488">
                  <a:moveTo>
                    <a:pt x="1065" y="1"/>
                  </a:moveTo>
                  <a:cubicBezTo>
                    <a:pt x="472" y="1"/>
                    <a:pt x="0" y="472"/>
                    <a:pt x="0" y="1066"/>
                  </a:cubicBezTo>
                  <a:cubicBezTo>
                    <a:pt x="0" y="1703"/>
                    <a:pt x="525" y="2129"/>
                    <a:pt x="1070" y="2129"/>
                  </a:cubicBezTo>
                  <a:cubicBezTo>
                    <a:pt x="1331" y="2129"/>
                    <a:pt x="1597" y="2032"/>
                    <a:pt x="1813"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16"/>
            <p:cNvSpPr/>
            <p:nvPr/>
          </p:nvSpPr>
          <p:spPr>
            <a:xfrm>
              <a:off x="4656475" y="1647400"/>
              <a:ext cx="62200" cy="53450"/>
            </a:xfrm>
            <a:custGeom>
              <a:rect b="b" l="l" r="r" t="t"/>
              <a:pathLst>
                <a:path extrusionOk="0" h="2138" w="2488">
                  <a:moveTo>
                    <a:pt x="1065" y="1"/>
                  </a:moveTo>
                  <a:cubicBezTo>
                    <a:pt x="472" y="9"/>
                    <a:pt x="0" y="481"/>
                    <a:pt x="0" y="1066"/>
                  </a:cubicBezTo>
                  <a:cubicBezTo>
                    <a:pt x="0" y="1710"/>
                    <a:pt x="525" y="2138"/>
                    <a:pt x="1071" y="2138"/>
                  </a:cubicBezTo>
                  <a:cubicBezTo>
                    <a:pt x="1332" y="2138"/>
                    <a:pt x="1598" y="2040"/>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16"/>
            <p:cNvSpPr/>
            <p:nvPr/>
          </p:nvSpPr>
          <p:spPr>
            <a:xfrm>
              <a:off x="4656475" y="1723625"/>
              <a:ext cx="62200" cy="53350"/>
            </a:xfrm>
            <a:custGeom>
              <a:rect b="b" l="l" r="r" t="t"/>
              <a:pathLst>
                <a:path extrusionOk="0" h="2134" w="2488">
                  <a:moveTo>
                    <a:pt x="1065" y="1"/>
                  </a:moveTo>
                  <a:cubicBezTo>
                    <a:pt x="472" y="1"/>
                    <a:pt x="0" y="480"/>
                    <a:pt x="0" y="1065"/>
                  </a:cubicBezTo>
                  <a:cubicBezTo>
                    <a:pt x="0" y="1709"/>
                    <a:pt x="525" y="2133"/>
                    <a:pt x="1072" y="2133"/>
                  </a:cubicBezTo>
                  <a:cubicBezTo>
                    <a:pt x="1332" y="2133"/>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16"/>
            <p:cNvSpPr/>
            <p:nvPr/>
          </p:nvSpPr>
          <p:spPr>
            <a:xfrm>
              <a:off x="4656475" y="1799850"/>
              <a:ext cx="62200" cy="53325"/>
            </a:xfrm>
            <a:custGeom>
              <a:rect b="b" l="l" r="r" t="t"/>
              <a:pathLst>
                <a:path extrusionOk="0" h="2133" w="2488">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16"/>
            <p:cNvSpPr/>
            <p:nvPr/>
          </p:nvSpPr>
          <p:spPr>
            <a:xfrm>
              <a:off x="4656475" y="1876050"/>
              <a:ext cx="62200" cy="53275"/>
            </a:xfrm>
            <a:custGeom>
              <a:rect b="b" l="l" r="r" t="t"/>
              <a:pathLst>
                <a:path extrusionOk="0" h="2131" w="2488">
                  <a:moveTo>
                    <a:pt x="1065" y="1"/>
                  </a:moveTo>
                  <a:cubicBezTo>
                    <a:pt x="472" y="1"/>
                    <a:pt x="0" y="472"/>
                    <a:pt x="0" y="1066"/>
                  </a:cubicBezTo>
                  <a:cubicBezTo>
                    <a:pt x="0" y="1707"/>
                    <a:pt x="522" y="2131"/>
                    <a:pt x="1067" y="2131"/>
                  </a:cubicBezTo>
                  <a:cubicBezTo>
                    <a:pt x="1329" y="2131"/>
                    <a:pt x="1596" y="2033"/>
                    <a:pt x="1813"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16"/>
            <p:cNvSpPr/>
            <p:nvPr/>
          </p:nvSpPr>
          <p:spPr>
            <a:xfrm>
              <a:off x="4656475" y="1952050"/>
              <a:ext cx="62200" cy="53450"/>
            </a:xfrm>
            <a:custGeom>
              <a:rect b="b" l="l" r="r" t="t"/>
              <a:pathLst>
                <a:path extrusionOk="0" h="2138" w="2488">
                  <a:moveTo>
                    <a:pt x="1065" y="1"/>
                  </a:moveTo>
                  <a:cubicBezTo>
                    <a:pt x="472" y="9"/>
                    <a:pt x="0" y="481"/>
                    <a:pt x="0" y="1074"/>
                  </a:cubicBezTo>
                  <a:cubicBezTo>
                    <a:pt x="0" y="1712"/>
                    <a:pt x="525" y="2138"/>
                    <a:pt x="1070" y="2138"/>
                  </a:cubicBezTo>
                  <a:cubicBezTo>
                    <a:pt x="1331" y="2138"/>
                    <a:pt x="1597" y="2040"/>
                    <a:pt x="1813"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6"/>
            <p:cNvSpPr/>
            <p:nvPr/>
          </p:nvSpPr>
          <p:spPr>
            <a:xfrm>
              <a:off x="4656475" y="2028275"/>
              <a:ext cx="62200" cy="53450"/>
            </a:xfrm>
            <a:custGeom>
              <a:rect b="b" l="l" r="r" t="t"/>
              <a:pathLst>
                <a:path extrusionOk="0" h="2138" w="2488">
                  <a:moveTo>
                    <a:pt x="1065" y="1"/>
                  </a:moveTo>
                  <a:cubicBezTo>
                    <a:pt x="472" y="1"/>
                    <a:pt x="0" y="480"/>
                    <a:pt x="0" y="1065"/>
                  </a:cubicBezTo>
                  <a:cubicBezTo>
                    <a:pt x="0" y="1709"/>
                    <a:pt x="525" y="2137"/>
                    <a:pt x="1071" y="2137"/>
                  </a:cubicBezTo>
                  <a:cubicBezTo>
                    <a:pt x="1332" y="2137"/>
                    <a:pt x="1598" y="2040"/>
                    <a:pt x="1813" y="1821"/>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16"/>
            <p:cNvSpPr/>
            <p:nvPr/>
          </p:nvSpPr>
          <p:spPr>
            <a:xfrm>
              <a:off x="4656475" y="2104500"/>
              <a:ext cx="62200" cy="53325"/>
            </a:xfrm>
            <a:custGeom>
              <a:rect b="b" l="l" r="r" t="t"/>
              <a:pathLst>
                <a:path extrusionOk="0" h="2133" w="2488">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16"/>
            <p:cNvSpPr/>
            <p:nvPr/>
          </p:nvSpPr>
          <p:spPr>
            <a:xfrm>
              <a:off x="4656475" y="2180700"/>
              <a:ext cx="62200" cy="53350"/>
            </a:xfrm>
            <a:custGeom>
              <a:rect b="b" l="l" r="r" t="t"/>
              <a:pathLst>
                <a:path extrusionOk="0" h="2134" w="2488">
                  <a:moveTo>
                    <a:pt x="1065" y="1"/>
                  </a:moveTo>
                  <a:cubicBezTo>
                    <a:pt x="472" y="1"/>
                    <a:pt x="0" y="480"/>
                    <a:pt x="0" y="1066"/>
                  </a:cubicBezTo>
                  <a:cubicBezTo>
                    <a:pt x="0" y="1709"/>
                    <a:pt x="525" y="2133"/>
                    <a:pt x="1072" y="2133"/>
                  </a:cubicBezTo>
                  <a:cubicBezTo>
                    <a:pt x="1332" y="2133"/>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16"/>
            <p:cNvSpPr/>
            <p:nvPr/>
          </p:nvSpPr>
          <p:spPr>
            <a:xfrm>
              <a:off x="4656475" y="2256925"/>
              <a:ext cx="62350" cy="53425"/>
            </a:xfrm>
            <a:custGeom>
              <a:rect b="b" l="l" r="r" t="t"/>
              <a:pathLst>
                <a:path extrusionOk="0" h="2137" w="2494">
                  <a:moveTo>
                    <a:pt x="1075" y="0"/>
                  </a:moveTo>
                  <a:cubicBezTo>
                    <a:pt x="1072" y="0"/>
                    <a:pt x="1068" y="0"/>
                    <a:pt x="1065" y="0"/>
                  </a:cubicBezTo>
                  <a:cubicBezTo>
                    <a:pt x="472" y="0"/>
                    <a:pt x="0" y="480"/>
                    <a:pt x="0" y="1065"/>
                  </a:cubicBezTo>
                  <a:cubicBezTo>
                    <a:pt x="0" y="1709"/>
                    <a:pt x="525" y="2137"/>
                    <a:pt x="1074" y="2137"/>
                  </a:cubicBezTo>
                  <a:cubicBezTo>
                    <a:pt x="1336" y="2137"/>
                    <a:pt x="1603" y="2039"/>
                    <a:pt x="1821" y="1821"/>
                  </a:cubicBezTo>
                  <a:cubicBezTo>
                    <a:pt x="2494" y="1149"/>
                    <a:pt x="2020"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16"/>
            <p:cNvSpPr/>
            <p:nvPr/>
          </p:nvSpPr>
          <p:spPr>
            <a:xfrm>
              <a:off x="4656475" y="2333125"/>
              <a:ext cx="62200" cy="53450"/>
            </a:xfrm>
            <a:custGeom>
              <a:rect b="b" l="l" r="r" t="t"/>
              <a:pathLst>
                <a:path extrusionOk="0" h="2138" w="2488">
                  <a:moveTo>
                    <a:pt x="1065" y="1"/>
                  </a:moveTo>
                  <a:cubicBezTo>
                    <a:pt x="472" y="1"/>
                    <a:pt x="0" y="480"/>
                    <a:pt x="0" y="1066"/>
                  </a:cubicBezTo>
                  <a:cubicBezTo>
                    <a:pt x="0" y="1709"/>
                    <a:pt x="525" y="2137"/>
                    <a:pt x="1071" y="2137"/>
                  </a:cubicBezTo>
                  <a:cubicBezTo>
                    <a:pt x="1332" y="2137"/>
                    <a:pt x="1598" y="2040"/>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16"/>
            <p:cNvSpPr/>
            <p:nvPr/>
          </p:nvSpPr>
          <p:spPr>
            <a:xfrm>
              <a:off x="4656475" y="2409350"/>
              <a:ext cx="62200" cy="53350"/>
            </a:xfrm>
            <a:custGeom>
              <a:rect b="b" l="l" r="r" t="t"/>
              <a:pathLst>
                <a:path extrusionOk="0" h="2134" w="2488">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16"/>
            <p:cNvSpPr/>
            <p:nvPr/>
          </p:nvSpPr>
          <p:spPr>
            <a:xfrm>
              <a:off x="4732475" y="2409350"/>
              <a:ext cx="62425" cy="53350"/>
            </a:xfrm>
            <a:custGeom>
              <a:rect b="b" l="l" r="r" t="t"/>
              <a:pathLst>
                <a:path extrusionOk="0" h="2134" w="2497">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16"/>
            <p:cNvSpPr/>
            <p:nvPr/>
          </p:nvSpPr>
          <p:spPr>
            <a:xfrm>
              <a:off x="4732475" y="2485550"/>
              <a:ext cx="62425" cy="53300"/>
            </a:xfrm>
            <a:custGeom>
              <a:rect b="b" l="l" r="r" t="t"/>
              <a:pathLst>
                <a:path extrusionOk="0" h="2132" w="2497">
                  <a:moveTo>
                    <a:pt x="1074" y="1"/>
                  </a:moveTo>
                  <a:cubicBezTo>
                    <a:pt x="480" y="1"/>
                    <a:pt x="1" y="472"/>
                    <a:pt x="1" y="1066"/>
                  </a:cubicBezTo>
                  <a:cubicBezTo>
                    <a:pt x="1" y="1708"/>
                    <a:pt x="526" y="2131"/>
                    <a:pt x="1073" y="2131"/>
                  </a:cubicBezTo>
                  <a:cubicBezTo>
                    <a:pt x="1337" y="2131"/>
                    <a:pt x="1605" y="2033"/>
                    <a:pt x="1822" y="1814"/>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16"/>
            <p:cNvSpPr/>
            <p:nvPr/>
          </p:nvSpPr>
          <p:spPr>
            <a:xfrm>
              <a:off x="4808700" y="1495200"/>
              <a:ext cx="62400" cy="53325"/>
            </a:xfrm>
            <a:custGeom>
              <a:rect b="b" l="l" r="r" t="t"/>
              <a:pathLst>
                <a:path extrusionOk="0" h="2133"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16"/>
            <p:cNvSpPr/>
            <p:nvPr/>
          </p:nvSpPr>
          <p:spPr>
            <a:xfrm>
              <a:off x="4808700" y="1571400"/>
              <a:ext cx="62400" cy="53250"/>
            </a:xfrm>
            <a:custGeom>
              <a:rect b="b" l="l" r="r" t="t"/>
              <a:pathLst>
                <a:path extrusionOk="0" h="2130" w="2496">
                  <a:moveTo>
                    <a:pt x="1065" y="1"/>
                  </a:moveTo>
                  <a:cubicBezTo>
                    <a:pt x="480" y="1"/>
                    <a:pt x="0"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16"/>
            <p:cNvSpPr/>
            <p:nvPr/>
          </p:nvSpPr>
          <p:spPr>
            <a:xfrm>
              <a:off x="4808700" y="1647400"/>
              <a:ext cx="62400" cy="53450"/>
            </a:xfrm>
            <a:custGeom>
              <a:rect b="b" l="l" r="r" t="t"/>
              <a:pathLst>
                <a:path extrusionOk="0" h="2138" w="2496">
                  <a:moveTo>
                    <a:pt x="1065" y="1"/>
                  </a:moveTo>
                  <a:cubicBezTo>
                    <a:pt x="480" y="9"/>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16"/>
            <p:cNvSpPr/>
            <p:nvPr/>
          </p:nvSpPr>
          <p:spPr>
            <a:xfrm>
              <a:off x="4808700" y="1723625"/>
              <a:ext cx="62400" cy="53350"/>
            </a:xfrm>
            <a:custGeom>
              <a:rect b="b" l="l" r="r" t="t"/>
              <a:pathLst>
                <a:path extrusionOk="0" h="2134" w="2496">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16"/>
            <p:cNvSpPr/>
            <p:nvPr/>
          </p:nvSpPr>
          <p:spPr>
            <a:xfrm>
              <a:off x="4808700" y="1799850"/>
              <a:ext cx="62400" cy="53325"/>
            </a:xfrm>
            <a:custGeom>
              <a:rect b="b" l="l" r="r" t="t"/>
              <a:pathLst>
                <a:path extrusionOk="0" h="2133"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6"/>
            <p:cNvSpPr/>
            <p:nvPr/>
          </p:nvSpPr>
          <p:spPr>
            <a:xfrm>
              <a:off x="4808700" y="1876050"/>
              <a:ext cx="62400" cy="53275"/>
            </a:xfrm>
            <a:custGeom>
              <a:rect b="b" l="l" r="r" t="t"/>
              <a:pathLst>
                <a:path extrusionOk="0" h="2131" w="2496">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6"/>
            <p:cNvSpPr/>
            <p:nvPr/>
          </p:nvSpPr>
          <p:spPr>
            <a:xfrm>
              <a:off x="4808700" y="1952050"/>
              <a:ext cx="62400" cy="53450"/>
            </a:xfrm>
            <a:custGeom>
              <a:rect b="b" l="l" r="r" t="t"/>
              <a:pathLst>
                <a:path extrusionOk="0" h="2138" w="2496">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6"/>
            <p:cNvSpPr/>
            <p:nvPr/>
          </p:nvSpPr>
          <p:spPr>
            <a:xfrm>
              <a:off x="4808700" y="2028275"/>
              <a:ext cx="62400" cy="53450"/>
            </a:xfrm>
            <a:custGeom>
              <a:rect b="b" l="l" r="r" t="t"/>
              <a:pathLst>
                <a:path extrusionOk="0" h="2138" w="2496">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16"/>
            <p:cNvSpPr/>
            <p:nvPr/>
          </p:nvSpPr>
          <p:spPr>
            <a:xfrm>
              <a:off x="4808700" y="2104500"/>
              <a:ext cx="62400" cy="53325"/>
            </a:xfrm>
            <a:custGeom>
              <a:rect b="b" l="l" r="r" t="t"/>
              <a:pathLst>
                <a:path extrusionOk="0" h="2133"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16"/>
            <p:cNvSpPr/>
            <p:nvPr/>
          </p:nvSpPr>
          <p:spPr>
            <a:xfrm>
              <a:off x="4808700" y="2180700"/>
              <a:ext cx="62400" cy="53350"/>
            </a:xfrm>
            <a:custGeom>
              <a:rect b="b" l="l" r="r" t="t"/>
              <a:pathLst>
                <a:path extrusionOk="0" h="2134" w="2496">
                  <a:moveTo>
                    <a:pt x="1065" y="1"/>
                  </a:moveTo>
                  <a:cubicBezTo>
                    <a:pt x="480" y="1"/>
                    <a:pt x="0" y="480"/>
                    <a:pt x="0" y="1066"/>
                  </a:cubicBezTo>
                  <a:cubicBezTo>
                    <a:pt x="0" y="1709"/>
                    <a:pt x="525" y="2133"/>
                    <a:pt x="1074" y="2133"/>
                  </a:cubicBezTo>
                  <a:cubicBezTo>
                    <a:pt x="1336" y="2133"/>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16"/>
            <p:cNvSpPr/>
            <p:nvPr/>
          </p:nvSpPr>
          <p:spPr>
            <a:xfrm>
              <a:off x="4808700" y="2256925"/>
              <a:ext cx="62550" cy="53425"/>
            </a:xfrm>
            <a:custGeom>
              <a:rect b="b" l="l" r="r" t="t"/>
              <a:pathLst>
                <a:path extrusionOk="0" h="2137" w="2502">
                  <a:moveTo>
                    <a:pt x="1075" y="0"/>
                  </a:moveTo>
                  <a:cubicBezTo>
                    <a:pt x="1072" y="0"/>
                    <a:pt x="1068"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16"/>
            <p:cNvSpPr/>
            <p:nvPr/>
          </p:nvSpPr>
          <p:spPr>
            <a:xfrm>
              <a:off x="4808700" y="2333125"/>
              <a:ext cx="62400" cy="53450"/>
            </a:xfrm>
            <a:custGeom>
              <a:rect b="b" l="l" r="r" t="t"/>
              <a:pathLst>
                <a:path extrusionOk="0" h="2138" w="2496">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16"/>
            <p:cNvSpPr/>
            <p:nvPr/>
          </p:nvSpPr>
          <p:spPr>
            <a:xfrm>
              <a:off x="4808700" y="2409350"/>
              <a:ext cx="62400" cy="53350"/>
            </a:xfrm>
            <a:custGeom>
              <a:rect b="b" l="l" r="r" t="t"/>
              <a:pathLst>
                <a:path extrusionOk="0" h="2134"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16"/>
            <p:cNvSpPr/>
            <p:nvPr/>
          </p:nvSpPr>
          <p:spPr>
            <a:xfrm>
              <a:off x="4808700" y="2485550"/>
              <a:ext cx="62400" cy="53300"/>
            </a:xfrm>
            <a:custGeom>
              <a:rect b="b" l="l" r="r" t="t"/>
              <a:pathLst>
                <a:path extrusionOk="0" h="2132" w="2496">
                  <a:moveTo>
                    <a:pt x="1065" y="1"/>
                  </a:moveTo>
                  <a:cubicBezTo>
                    <a:pt x="480" y="1"/>
                    <a:pt x="0" y="480"/>
                    <a:pt x="0" y="1066"/>
                  </a:cubicBezTo>
                  <a:cubicBezTo>
                    <a:pt x="0" y="1708"/>
                    <a:pt x="522" y="2131"/>
                    <a:pt x="1069" y="2131"/>
                  </a:cubicBezTo>
                  <a:cubicBezTo>
                    <a:pt x="1333" y="2131"/>
                    <a:pt x="1602" y="2033"/>
                    <a:pt x="1821" y="1814"/>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16"/>
            <p:cNvSpPr/>
            <p:nvPr/>
          </p:nvSpPr>
          <p:spPr>
            <a:xfrm>
              <a:off x="4884900" y="149520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6"/>
            <p:cNvSpPr/>
            <p:nvPr/>
          </p:nvSpPr>
          <p:spPr>
            <a:xfrm>
              <a:off x="4884900" y="1571400"/>
              <a:ext cx="62225" cy="53250"/>
            </a:xfrm>
            <a:custGeom>
              <a:rect b="b" l="l" r="r" t="t"/>
              <a:pathLst>
                <a:path extrusionOk="0" h="2130" w="2489">
                  <a:moveTo>
                    <a:pt x="1066" y="1"/>
                  </a:moveTo>
                  <a:cubicBezTo>
                    <a:pt x="480" y="1"/>
                    <a:pt x="1" y="472"/>
                    <a:pt x="1" y="1066"/>
                  </a:cubicBezTo>
                  <a:cubicBezTo>
                    <a:pt x="1" y="1703"/>
                    <a:pt x="525" y="2129"/>
                    <a:pt x="1073" y="2129"/>
                  </a:cubicBezTo>
                  <a:cubicBezTo>
                    <a:pt x="1336" y="2129"/>
                    <a:pt x="1603" y="2032"/>
                    <a:pt x="1822" y="1813"/>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6"/>
            <p:cNvSpPr/>
            <p:nvPr/>
          </p:nvSpPr>
          <p:spPr>
            <a:xfrm>
              <a:off x="4884900" y="1647400"/>
              <a:ext cx="62225" cy="53450"/>
            </a:xfrm>
            <a:custGeom>
              <a:rect b="b" l="l" r="r" t="t"/>
              <a:pathLst>
                <a:path extrusionOk="0" h="2138" w="2489">
                  <a:moveTo>
                    <a:pt x="1066" y="1"/>
                  </a:moveTo>
                  <a:cubicBezTo>
                    <a:pt x="480" y="1"/>
                    <a:pt x="1" y="481"/>
                    <a:pt x="1" y="1066"/>
                  </a:cubicBezTo>
                  <a:cubicBezTo>
                    <a:pt x="1" y="1710"/>
                    <a:pt x="526" y="2138"/>
                    <a:pt x="1074" y="2138"/>
                  </a:cubicBezTo>
                  <a:cubicBezTo>
                    <a:pt x="1336" y="2138"/>
                    <a:pt x="1604" y="2040"/>
                    <a:pt x="1822"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16"/>
            <p:cNvSpPr/>
            <p:nvPr/>
          </p:nvSpPr>
          <p:spPr>
            <a:xfrm>
              <a:off x="4884900"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16"/>
            <p:cNvSpPr/>
            <p:nvPr/>
          </p:nvSpPr>
          <p:spPr>
            <a:xfrm>
              <a:off x="4884900" y="179985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16"/>
            <p:cNvSpPr/>
            <p:nvPr/>
          </p:nvSpPr>
          <p:spPr>
            <a:xfrm>
              <a:off x="4884900" y="1876050"/>
              <a:ext cx="62225" cy="53350"/>
            </a:xfrm>
            <a:custGeom>
              <a:rect b="b" l="l" r="r" t="t"/>
              <a:pathLst>
                <a:path extrusionOk="0" h="2134" w="2489">
                  <a:moveTo>
                    <a:pt x="1066" y="1"/>
                  </a:moveTo>
                  <a:cubicBezTo>
                    <a:pt x="480" y="1"/>
                    <a:pt x="1" y="472"/>
                    <a:pt x="1" y="1066"/>
                  </a:cubicBezTo>
                  <a:cubicBezTo>
                    <a:pt x="1" y="1709"/>
                    <a:pt x="526" y="2133"/>
                    <a:pt x="1075" y="2133"/>
                  </a:cubicBezTo>
                  <a:cubicBezTo>
                    <a:pt x="1336"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16"/>
            <p:cNvSpPr/>
            <p:nvPr/>
          </p:nvSpPr>
          <p:spPr>
            <a:xfrm>
              <a:off x="4884900" y="1952050"/>
              <a:ext cx="62225" cy="53450"/>
            </a:xfrm>
            <a:custGeom>
              <a:rect b="b" l="l" r="r" t="t"/>
              <a:pathLst>
                <a:path extrusionOk="0" h="2138" w="2489">
                  <a:moveTo>
                    <a:pt x="1066" y="1"/>
                  </a:moveTo>
                  <a:cubicBezTo>
                    <a:pt x="480" y="9"/>
                    <a:pt x="1" y="481"/>
                    <a:pt x="1" y="1074"/>
                  </a:cubicBezTo>
                  <a:cubicBezTo>
                    <a:pt x="1" y="1712"/>
                    <a:pt x="525" y="2138"/>
                    <a:pt x="1073" y="2138"/>
                  </a:cubicBezTo>
                  <a:cubicBezTo>
                    <a:pt x="1336" y="2138"/>
                    <a:pt x="1603" y="2040"/>
                    <a:pt x="1822"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6"/>
            <p:cNvSpPr/>
            <p:nvPr/>
          </p:nvSpPr>
          <p:spPr>
            <a:xfrm>
              <a:off x="4884900" y="2028275"/>
              <a:ext cx="62225" cy="53450"/>
            </a:xfrm>
            <a:custGeom>
              <a:rect b="b" l="l" r="r" t="t"/>
              <a:pathLst>
                <a:path extrusionOk="0" h="2138" w="2489">
                  <a:moveTo>
                    <a:pt x="1066" y="1"/>
                  </a:moveTo>
                  <a:cubicBezTo>
                    <a:pt x="480" y="1"/>
                    <a:pt x="1" y="480"/>
                    <a:pt x="1" y="1065"/>
                  </a:cubicBezTo>
                  <a:cubicBezTo>
                    <a:pt x="1" y="1709"/>
                    <a:pt x="526" y="2137"/>
                    <a:pt x="1074" y="2137"/>
                  </a:cubicBezTo>
                  <a:cubicBezTo>
                    <a:pt x="1336" y="2137"/>
                    <a:pt x="1604" y="2040"/>
                    <a:pt x="1822" y="1821"/>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6"/>
            <p:cNvSpPr/>
            <p:nvPr/>
          </p:nvSpPr>
          <p:spPr>
            <a:xfrm>
              <a:off x="4884900" y="210450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16"/>
            <p:cNvSpPr/>
            <p:nvPr/>
          </p:nvSpPr>
          <p:spPr>
            <a:xfrm>
              <a:off x="4884900" y="2180700"/>
              <a:ext cx="62225" cy="53350"/>
            </a:xfrm>
            <a:custGeom>
              <a:rect b="b" l="l" r="r" t="t"/>
              <a:pathLst>
                <a:path extrusionOk="0" h="2134" w="2489">
                  <a:moveTo>
                    <a:pt x="1066" y="1"/>
                  </a:moveTo>
                  <a:cubicBezTo>
                    <a:pt x="480" y="1"/>
                    <a:pt x="1" y="480"/>
                    <a:pt x="1" y="1066"/>
                  </a:cubicBezTo>
                  <a:cubicBezTo>
                    <a:pt x="1" y="1709"/>
                    <a:pt x="526" y="2133"/>
                    <a:pt x="1075" y="2133"/>
                  </a:cubicBezTo>
                  <a:cubicBezTo>
                    <a:pt x="1336"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6"/>
            <p:cNvSpPr/>
            <p:nvPr/>
          </p:nvSpPr>
          <p:spPr>
            <a:xfrm>
              <a:off x="4884900" y="2256925"/>
              <a:ext cx="62375" cy="53425"/>
            </a:xfrm>
            <a:custGeom>
              <a:rect b="b" l="l" r="r" t="t"/>
              <a:pathLst>
                <a:path extrusionOk="0" h="2137" w="2495">
                  <a:moveTo>
                    <a:pt x="1076" y="0"/>
                  </a:moveTo>
                  <a:cubicBezTo>
                    <a:pt x="1072" y="0"/>
                    <a:pt x="1069" y="0"/>
                    <a:pt x="1066" y="0"/>
                  </a:cubicBezTo>
                  <a:cubicBezTo>
                    <a:pt x="480" y="0"/>
                    <a:pt x="1" y="480"/>
                    <a:pt x="1" y="1065"/>
                  </a:cubicBezTo>
                  <a:cubicBezTo>
                    <a:pt x="1" y="1709"/>
                    <a:pt x="530" y="2137"/>
                    <a:pt x="1078" y="2137"/>
                  </a:cubicBezTo>
                  <a:cubicBezTo>
                    <a:pt x="1340" y="2137"/>
                    <a:pt x="1606" y="2039"/>
                    <a:pt x="1822" y="1821"/>
                  </a:cubicBezTo>
                  <a:cubicBezTo>
                    <a:pt x="2494" y="1149"/>
                    <a:pt x="2020" y="0"/>
                    <a:pt x="107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6"/>
            <p:cNvSpPr/>
            <p:nvPr/>
          </p:nvSpPr>
          <p:spPr>
            <a:xfrm>
              <a:off x="4884900" y="2333125"/>
              <a:ext cx="62225" cy="53450"/>
            </a:xfrm>
            <a:custGeom>
              <a:rect b="b" l="l" r="r" t="t"/>
              <a:pathLst>
                <a:path extrusionOk="0" h="2138" w="2489">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16"/>
            <p:cNvSpPr/>
            <p:nvPr/>
          </p:nvSpPr>
          <p:spPr>
            <a:xfrm>
              <a:off x="4884900" y="2409350"/>
              <a:ext cx="62225" cy="53350"/>
            </a:xfrm>
            <a:custGeom>
              <a:rect b="b" l="l" r="r" t="t"/>
              <a:pathLst>
                <a:path extrusionOk="0" h="2134"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6"/>
            <p:cNvSpPr/>
            <p:nvPr/>
          </p:nvSpPr>
          <p:spPr>
            <a:xfrm>
              <a:off x="4884900" y="2485550"/>
              <a:ext cx="62225" cy="53300"/>
            </a:xfrm>
            <a:custGeom>
              <a:rect b="b" l="l" r="r" t="t"/>
              <a:pathLst>
                <a:path extrusionOk="0" h="2132" w="2489">
                  <a:moveTo>
                    <a:pt x="1066" y="1"/>
                  </a:moveTo>
                  <a:cubicBezTo>
                    <a:pt x="480" y="1"/>
                    <a:pt x="1" y="472"/>
                    <a:pt x="1" y="1066"/>
                  </a:cubicBezTo>
                  <a:cubicBezTo>
                    <a:pt x="1" y="1708"/>
                    <a:pt x="523" y="2131"/>
                    <a:pt x="1070" y="2131"/>
                  </a:cubicBezTo>
                  <a:cubicBezTo>
                    <a:pt x="1333" y="2131"/>
                    <a:pt x="1602" y="2033"/>
                    <a:pt x="1822" y="1814"/>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6"/>
            <p:cNvSpPr/>
            <p:nvPr/>
          </p:nvSpPr>
          <p:spPr>
            <a:xfrm>
              <a:off x="4884900" y="2561575"/>
              <a:ext cx="62225" cy="53425"/>
            </a:xfrm>
            <a:custGeom>
              <a:rect b="b" l="l" r="r" t="t"/>
              <a:pathLst>
                <a:path extrusionOk="0" h="2137" w="2489">
                  <a:moveTo>
                    <a:pt x="1066" y="0"/>
                  </a:moveTo>
                  <a:cubicBezTo>
                    <a:pt x="480" y="8"/>
                    <a:pt x="1" y="480"/>
                    <a:pt x="1" y="1073"/>
                  </a:cubicBezTo>
                  <a:cubicBezTo>
                    <a:pt x="1" y="1711"/>
                    <a:pt x="525" y="2137"/>
                    <a:pt x="1073" y="2137"/>
                  </a:cubicBezTo>
                  <a:cubicBezTo>
                    <a:pt x="1336" y="2137"/>
                    <a:pt x="1603" y="2039"/>
                    <a:pt x="1822" y="1821"/>
                  </a:cubicBezTo>
                  <a:cubicBezTo>
                    <a:pt x="2488" y="1154"/>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6"/>
            <p:cNvSpPr/>
            <p:nvPr/>
          </p:nvSpPr>
          <p:spPr>
            <a:xfrm>
              <a:off x="4961125"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16"/>
            <p:cNvSpPr/>
            <p:nvPr/>
          </p:nvSpPr>
          <p:spPr>
            <a:xfrm>
              <a:off x="4961125" y="164740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6"/>
            <p:cNvSpPr/>
            <p:nvPr/>
          </p:nvSpPr>
          <p:spPr>
            <a:xfrm>
              <a:off x="4961125" y="17236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6"/>
            <p:cNvSpPr/>
            <p:nvPr/>
          </p:nvSpPr>
          <p:spPr>
            <a:xfrm>
              <a:off x="4961125" y="179985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6"/>
            <p:cNvSpPr/>
            <p:nvPr/>
          </p:nvSpPr>
          <p:spPr>
            <a:xfrm>
              <a:off x="4961125" y="1876050"/>
              <a:ext cx="62200" cy="53275"/>
            </a:xfrm>
            <a:custGeom>
              <a:rect b="b" l="l" r="r" t="t"/>
              <a:pathLst>
                <a:path extrusionOk="0" h="2131" w="2488">
                  <a:moveTo>
                    <a:pt x="1065" y="1"/>
                  </a:moveTo>
                  <a:cubicBezTo>
                    <a:pt x="480" y="1"/>
                    <a:pt x="0" y="472"/>
                    <a:pt x="0" y="1066"/>
                  </a:cubicBezTo>
                  <a:cubicBezTo>
                    <a:pt x="0" y="1707"/>
                    <a:pt x="522" y="2131"/>
                    <a:pt x="1069" y="2131"/>
                  </a:cubicBezTo>
                  <a:cubicBezTo>
                    <a:pt x="1333" y="2131"/>
                    <a:pt x="1602" y="2033"/>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16"/>
            <p:cNvSpPr/>
            <p:nvPr/>
          </p:nvSpPr>
          <p:spPr>
            <a:xfrm>
              <a:off x="4961125" y="1952050"/>
              <a:ext cx="62200" cy="53450"/>
            </a:xfrm>
            <a:custGeom>
              <a:rect b="b" l="l" r="r" t="t"/>
              <a:pathLst>
                <a:path extrusionOk="0" h="2138" w="2488">
                  <a:moveTo>
                    <a:pt x="1065" y="1"/>
                  </a:moveTo>
                  <a:cubicBezTo>
                    <a:pt x="480" y="9"/>
                    <a:pt x="0" y="481"/>
                    <a:pt x="0" y="1074"/>
                  </a:cubicBezTo>
                  <a:cubicBezTo>
                    <a:pt x="0" y="1712"/>
                    <a:pt x="525" y="2138"/>
                    <a:pt x="1073" y="2138"/>
                  </a:cubicBezTo>
                  <a:cubicBezTo>
                    <a:pt x="1335" y="2138"/>
                    <a:pt x="1603" y="2040"/>
                    <a:pt x="1821"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16"/>
            <p:cNvSpPr/>
            <p:nvPr/>
          </p:nvSpPr>
          <p:spPr>
            <a:xfrm>
              <a:off x="4961125" y="2028275"/>
              <a:ext cx="62200" cy="53450"/>
            </a:xfrm>
            <a:custGeom>
              <a:rect b="b" l="l" r="r" t="t"/>
              <a:pathLst>
                <a:path extrusionOk="0" h="2138" w="2488">
                  <a:moveTo>
                    <a:pt x="1065" y="1"/>
                  </a:moveTo>
                  <a:cubicBezTo>
                    <a:pt x="480" y="1"/>
                    <a:pt x="0" y="480"/>
                    <a:pt x="0" y="1065"/>
                  </a:cubicBezTo>
                  <a:cubicBezTo>
                    <a:pt x="0" y="1709"/>
                    <a:pt x="525" y="2137"/>
                    <a:pt x="1074" y="2137"/>
                  </a:cubicBezTo>
                  <a:cubicBezTo>
                    <a:pt x="1336" y="2137"/>
                    <a:pt x="1603" y="2040"/>
                    <a:pt x="1821" y="1821"/>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16"/>
            <p:cNvSpPr/>
            <p:nvPr/>
          </p:nvSpPr>
          <p:spPr>
            <a:xfrm>
              <a:off x="4961125" y="21045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16"/>
            <p:cNvSpPr/>
            <p:nvPr/>
          </p:nvSpPr>
          <p:spPr>
            <a:xfrm>
              <a:off x="4961125" y="2180700"/>
              <a:ext cx="62200" cy="53350"/>
            </a:xfrm>
            <a:custGeom>
              <a:rect b="b" l="l" r="r" t="t"/>
              <a:pathLst>
                <a:path extrusionOk="0" h="2134" w="2488">
                  <a:moveTo>
                    <a:pt x="1065" y="1"/>
                  </a:moveTo>
                  <a:cubicBezTo>
                    <a:pt x="480" y="1"/>
                    <a:pt x="0" y="480"/>
                    <a:pt x="0" y="1066"/>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6"/>
            <p:cNvSpPr/>
            <p:nvPr/>
          </p:nvSpPr>
          <p:spPr>
            <a:xfrm>
              <a:off x="4961125" y="2256925"/>
              <a:ext cx="62350" cy="53425"/>
            </a:xfrm>
            <a:custGeom>
              <a:rect b="b" l="l" r="r" t="t"/>
              <a:pathLst>
                <a:path extrusionOk="0" h="2137" w="2494">
                  <a:moveTo>
                    <a:pt x="1075" y="0"/>
                  </a:moveTo>
                  <a:cubicBezTo>
                    <a:pt x="1072" y="0"/>
                    <a:pt x="1068" y="0"/>
                    <a:pt x="1065" y="0"/>
                  </a:cubicBezTo>
                  <a:cubicBezTo>
                    <a:pt x="472" y="0"/>
                    <a:pt x="0" y="480"/>
                    <a:pt x="0" y="1065"/>
                  </a:cubicBezTo>
                  <a:cubicBezTo>
                    <a:pt x="0" y="1709"/>
                    <a:pt x="529" y="2137"/>
                    <a:pt x="1078" y="2137"/>
                  </a:cubicBezTo>
                  <a:cubicBezTo>
                    <a:pt x="1339" y="2137"/>
                    <a:pt x="1606" y="2039"/>
                    <a:pt x="1821" y="1821"/>
                  </a:cubicBezTo>
                  <a:cubicBezTo>
                    <a:pt x="2494" y="1149"/>
                    <a:pt x="2020"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16"/>
            <p:cNvSpPr/>
            <p:nvPr/>
          </p:nvSpPr>
          <p:spPr>
            <a:xfrm>
              <a:off x="4961125" y="2333125"/>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6"/>
            <p:cNvSpPr/>
            <p:nvPr/>
          </p:nvSpPr>
          <p:spPr>
            <a:xfrm>
              <a:off x="4961125" y="2409350"/>
              <a:ext cx="62200" cy="53350"/>
            </a:xfrm>
            <a:custGeom>
              <a:rect b="b" l="l" r="r" t="t"/>
              <a:pathLst>
                <a:path extrusionOk="0" h="2134"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16"/>
            <p:cNvSpPr/>
            <p:nvPr/>
          </p:nvSpPr>
          <p:spPr>
            <a:xfrm>
              <a:off x="4961125" y="2485550"/>
              <a:ext cx="62200" cy="53300"/>
            </a:xfrm>
            <a:custGeom>
              <a:rect b="b" l="l" r="r" t="t"/>
              <a:pathLst>
                <a:path extrusionOk="0" h="2132" w="2488">
                  <a:moveTo>
                    <a:pt x="1065" y="1"/>
                  </a:moveTo>
                  <a:cubicBezTo>
                    <a:pt x="472"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16"/>
            <p:cNvSpPr/>
            <p:nvPr/>
          </p:nvSpPr>
          <p:spPr>
            <a:xfrm>
              <a:off x="4961125" y="2561575"/>
              <a:ext cx="62200" cy="53425"/>
            </a:xfrm>
            <a:custGeom>
              <a:rect b="b" l="l" r="r" t="t"/>
              <a:pathLst>
                <a:path extrusionOk="0" h="2137" w="2488">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6"/>
            <p:cNvSpPr/>
            <p:nvPr/>
          </p:nvSpPr>
          <p:spPr>
            <a:xfrm>
              <a:off x="5037325"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4" y="1813"/>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6"/>
            <p:cNvSpPr/>
            <p:nvPr/>
          </p:nvSpPr>
          <p:spPr>
            <a:xfrm>
              <a:off x="5037325" y="1647400"/>
              <a:ext cx="62225" cy="53450"/>
            </a:xfrm>
            <a:custGeom>
              <a:rect b="b" l="l" r="r" t="t"/>
              <a:pathLst>
                <a:path extrusionOk="0" h="2138" w="2489">
                  <a:moveTo>
                    <a:pt x="1066" y="1"/>
                  </a:moveTo>
                  <a:cubicBezTo>
                    <a:pt x="472" y="9"/>
                    <a:pt x="1" y="481"/>
                    <a:pt x="1" y="1066"/>
                  </a:cubicBezTo>
                  <a:cubicBezTo>
                    <a:pt x="1" y="1710"/>
                    <a:pt x="526" y="2138"/>
                    <a:pt x="1072" y="2138"/>
                  </a:cubicBezTo>
                  <a:cubicBezTo>
                    <a:pt x="1333" y="2138"/>
                    <a:pt x="1598" y="2040"/>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16"/>
            <p:cNvSpPr/>
            <p:nvPr/>
          </p:nvSpPr>
          <p:spPr>
            <a:xfrm>
              <a:off x="5037325" y="17236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16"/>
            <p:cNvSpPr/>
            <p:nvPr/>
          </p:nvSpPr>
          <p:spPr>
            <a:xfrm>
              <a:off x="5037325" y="179985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16"/>
            <p:cNvSpPr/>
            <p:nvPr/>
          </p:nvSpPr>
          <p:spPr>
            <a:xfrm>
              <a:off x="5037325" y="1876050"/>
              <a:ext cx="62225" cy="53275"/>
            </a:xfrm>
            <a:custGeom>
              <a:rect b="b" l="l" r="r" t="t"/>
              <a:pathLst>
                <a:path extrusionOk="0" h="2131" w="2489">
                  <a:moveTo>
                    <a:pt x="1066" y="1"/>
                  </a:moveTo>
                  <a:cubicBezTo>
                    <a:pt x="472" y="1"/>
                    <a:pt x="1" y="472"/>
                    <a:pt x="1" y="1066"/>
                  </a:cubicBezTo>
                  <a:cubicBezTo>
                    <a:pt x="1" y="1707"/>
                    <a:pt x="523" y="2131"/>
                    <a:pt x="1067" y="2131"/>
                  </a:cubicBezTo>
                  <a:cubicBezTo>
                    <a:pt x="1330" y="2131"/>
                    <a:pt x="1597" y="2033"/>
                    <a:pt x="1814" y="1813"/>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16"/>
            <p:cNvSpPr/>
            <p:nvPr/>
          </p:nvSpPr>
          <p:spPr>
            <a:xfrm>
              <a:off x="5037325" y="1952050"/>
              <a:ext cx="62225" cy="53450"/>
            </a:xfrm>
            <a:custGeom>
              <a:rect b="b" l="l" r="r" t="t"/>
              <a:pathLst>
                <a:path extrusionOk="0" h="2138" w="2489">
                  <a:moveTo>
                    <a:pt x="1066" y="1"/>
                  </a:moveTo>
                  <a:cubicBezTo>
                    <a:pt x="472" y="9"/>
                    <a:pt x="1" y="481"/>
                    <a:pt x="1" y="1074"/>
                  </a:cubicBezTo>
                  <a:cubicBezTo>
                    <a:pt x="1" y="1712"/>
                    <a:pt x="525" y="2138"/>
                    <a:pt x="1071" y="2138"/>
                  </a:cubicBezTo>
                  <a:cubicBezTo>
                    <a:pt x="1332" y="2138"/>
                    <a:pt x="1598" y="2040"/>
                    <a:pt x="1814" y="1822"/>
                  </a:cubicBezTo>
                  <a:cubicBezTo>
                    <a:pt x="2488" y="1155"/>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16"/>
            <p:cNvSpPr/>
            <p:nvPr/>
          </p:nvSpPr>
          <p:spPr>
            <a:xfrm>
              <a:off x="5037325" y="2028275"/>
              <a:ext cx="62225" cy="53450"/>
            </a:xfrm>
            <a:custGeom>
              <a:rect b="b" l="l" r="r" t="t"/>
              <a:pathLst>
                <a:path extrusionOk="0" h="2138" w="2489">
                  <a:moveTo>
                    <a:pt x="1066" y="1"/>
                  </a:moveTo>
                  <a:cubicBezTo>
                    <a:pt x="472" y="1"/>
                    <a:pt x="1" y="480"/>
                    <a:pt x="1" y="1065"/>
                  </a:cubicBezTo>
                  <a:cubicBezTo>
                    <a:pt x="1" y="1709"/>
                    <a:pt x="526" y="2137"/>
                    <a:pt x="1072" y="2137"/>
                  </a:cubicBezTo>
                  <a:cubicBezTo>
                    <a:pt x="1333" y="2137"/>
                    <a:pt x="1598" y="2040"/>
                    <a:pt x="1814" y="1821"/>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6"/>
            <p:cNvSpPr/>
            <p:nvPr/>
          </p:nvSpPr>
          <p:spPr>
            <a:xfrm>
              <a:off x="5037325" y="21045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16"/>
            <p:cNvSpPr/>
            <p:nvPr/>
          </p:nvSpPr>
          <p:spPr>
            <a:xfrm>
              <a:off x="5037325" y="2180700"/>
              <a:ext cx="62225" cy="53350"/>
            </a:xfrm>
            <a:custGeom>
              <a:rect b="b" l="l" r="r" t="t"/>
              <a:pathLst>
                <a:path extrusionOk="0" h="2134" w="2489">
                  <a:moveTo>
                    <a:pt x="1066" y="1"/>
                  </a:moveTo>
                  <a:cubicBezTo>
                    <a:pt x="472" y="1"/>
                    <a:pt x="1" y="480"/>
                    <a:pt x="1" y="1066"/>
                  </a:cubicBezTo>
                  <a:cubicBezTo>
                    <a:pt x="1" y="1709"/>
                    <a:pt x="526" y="2133"/>
                    <a:pt x="1072" y="2133"/>
                  </a:cubicBezTo>
                  <a:cubicBezTo>
                    <a:pt x="1333" y="2133"/>
                    <a:pt x="1598" y="2037"/>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6"/>
            <p:cNvSpPr/>
            <p:nvPr/>
          </p:nvSpPr>
          <p:spPr>
            <a:xfrm>
              <a:off x="5037325" y="2256925"/>
              <a:ext cx="62375" cy="53425"/>
            </a:xfrm>
            <a:custGeom>
              <a:rect b="b" l="l" r="r" t="t"/>
              <a:pathLst>
                <a:path extrusionOk="0" h="2137" w="2495">
                  <a:moveTo>
                    <a:pt x="1076" y="0"/>
                  </a:moveTo>
                  <a:cubicBezTo>
                    <a:pt x="1072" y="0"/>
                    <a:pt x="1069" y="0"/>
                    <a:pt x="1066" y="0"/>
                  </a:cubicBezTo>
                  <a:cubicBezTo>
                    <a:pt x="472" y="0"/>
                    <a:pt x="1" y="480"/>
                    <a:pt x="1" y="1065"/>
                  </a:cubicBezTo>
                  <a:cubicBezTo>
                    <a:pt x="1" y="1709"/>
                    <a:pt x="526" y="2137"/>
                    <a:pt x="1075" y="2137"/>
                  </a:cubicBezTo>
                  <a:cubicBezTo>
                    <a:pt x="1336" y="2137"/>
                    <a:pt x="1604" y="2039"/>
                    <a:pt x="1822" y="1821"/>
                  </a:cubicBezTo>
                  <a:cubicBezTo>
                    <a:pt x="2494" y="1149"/>
                    <a:pt x="2020" y="0"/>
                    <a:pt x="107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6"/>
            <p:cNvSpPr/>
            <p:nvPr/>
          </p:nvSpPr>
          <p:spPr>
            <a:xfrm>
              <a:off x="5037325" y="2333125"/>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16"/>
            <p:cNvSpPr/>
            <p:nvPr/>
          </p:nvSpPr>
          <p:spPr>
            <a:xfrm>
              <a:off x="5037325" y="240935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16"/>
            <p:cNvSpPr/>
            <p:nvPr/>
          </p:nvSpPr>
          <p:spPr>
            <a:xfrm>
              <a:off x="5037325" y="2485550"/>
              <a:ext cx="62225" cy="53300"/>
            </a:xfrm>
            <a:custGeom>
              <a:rect b="b" l="l" r="r" t="t"/>
              <a:pathLst>
                <a:path extrusionOk="0" h="2132" w="2489">
                  <a:moveTo>
                    <a:pt x="1066" y="1"/>
                  </a:moveTo>
                  <a:cubicBezTo>
                    <a:pt x="472" y="1"/>
                    <a:pt x="1" y="480"/>
                    <a:pt x="1" y="1066"/>
                  </a:cubicBezTo>
                  <a:cubicBezTo>
                    <a:pt x="1" y="1708"/>
                    <a:pt x="523" y="2131"/>
                    <a:pt x="1067" y="2131"/>
                  </a:cubicBezTo>
                  <a:cubicBezTo>
                    <a:pt x="1330" y="2131"/>
                    <a:pt x="1597" y="2033"/>
                    <a:pt x="1814" y="1814"/>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6"/>
            <p:cNvSpPr/>
            <p:nvPr/>
          </p:nvSpPr>
          <p:spPr>
            <a:xfrm>
              <a:off x="5037325" y="2561575"/>
              <a:ext cx="62225" cy="53425"/>
            </a:xfrm>
            <a:custGeom>
              <a:rect b="b" l="l" r="r" t="t"/>
              <a:pathLst>
                <a:path extrusionOk="0" h="2137" w="2489">
                  <a:moveTo>
                    <a:pt x="1066" y="0"/>
                  </a:moveTo>
                  <a:cubicBezTo>
                    <a:pt x="472" y="8"/>
                    <a:pt x="1" y="480"/>
                    <a:pt x="1" y="1073"/>
                  </a:cubicBezTo>
                  <a:cubicBezTo>
                    <a:pt x="1" y="1711"/>
                    <a:pt x="525" y="2137"/>
                    <a:pt x="1071" y="2137"/>
                  </a:cubicBezTo>
                  <a:cubicBezTo>
                    <a:pt x="1332" y="2137"/>
                    <a:pt x="1598" y="2039"/>
                    <a:pt x="1814" y="1821"/>
                  </a:cubicBezTo>
                  <a:cubicBezTo>
                    <a:pt x="2488" y="1154"/>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6"/>
            <p:cNvSpPr/>
            <p:nvPr/>
          </p:nvSpPr>
          <p:spPr>
            <a:xfrm>
              <a:off x="5113350" y="2561575"/>
              <a:ext cx="62400" cy="53425"/>
            </a:xfrm>
            <a:custGeom>
              <a:rect b="b" l="l" r="r" t="t"/>
              <a:pathLst>
                <a:path extrusionOk="0" h="2137" w="2496">
                  <a:moveTo>
                    <a:pt x="1073" y="0"/>
                  </a:moveTo>
                  <a:cubicBezTo>
                    <a:pt x="480" y="8"/>
                    <a:pt x="8" y="480"/>
                    <a:pt x="0" y="1073"/>
                  </a:cubicBezTo>
                  <a:cubicBezTo>
                    <a:pt x="0" y="1711"/>
                    <a:pt x="525" y="2137"/>
                    <a:pt x="1073" y="2137"/>
                  </a:cubicBezTo>
                  <a:cubicBezTo>
                    <a:pt x="1335" y="2137"/>
                    <a:pt x="1603" y="2039"/>
                    <a:pt x="1821" y="1821"/>
                  </a:cubicBezTo>
                  <a:cubicBezTo>
                    <a:pt x="2496" y="1154"/>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16"/>
            <p:cNvSpPr/>
            <p:nvPr/>
          </p:nvSpPr>
          <p:spPr>
            <a:xfrm>
              <a:off x="5113350" y="2637775"/>
              <a:ext cx="62400" cy="53450"/>
            </a:xfrm>
            <a:custGeom>
              <a:rect b="b" l="l" r="r" t="t"/>
              <a:pathLst>
                <a:path extrusionOk="0" h="2138" w="2496">
                  <a:moveTo>
                    <a:pt x="1073" y="1"/>
                  </a:moveTo>
                  <a:cubicBezTo>
                    <a:pt x="480" y="1"/>
                    <a:pt x="0" y="480"/>
                    <a:pt x="0" y="1074"/>
                  </a:cubicBezTo>
                  <a:cubicBezTo>
                    <a:pt x="0" y="1712"/>
                    <a:pt x="528" y="2137"/>
                    <a:pt x="1076" y="2137"/>
                  </a:cubicBezTo>
                  <a:cubicBezTo>
                    <a:pt x="1339" y="2137"/>
                    <a:pt x="1605" y="2040"/>
                    <a:pt x="1821" y="1822"/>
                  </a:cubicBezTo>
                  <a:cubicBezTo>
                    <a:pt x="2496" y="1155"/>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6"/>
            <p:cNvSpPr/>
            <p:nvPr/>
          </p:nvSpPr>
          <p:spPr>
            <a:xfrm>
              <a:off x="5189550" y="1418975"/>
              <a:ext cx="62225" cy="53350"/>
            </a:xfrm>
            <a:custGeom>
              <a:rect b="b" l="l" r="r" t="t"/>
              <a:pathLst>
                <a:path extrusionOk="0" h="2134" w="2489">
                  <a:moveTo>
                    <a:pt x="1066" y="1"/>
                  </a:moveTo>
                  <a:cubicBezTo>
                    <a:pt x="480" y="1"/>
                    <a:pt x="1" y="480"/>
                    <a:pt x="1" y="1065"/>
                  </a:cubicBezTo>
                  <a:cubicBezTo>
                    <a:pt x="1" y="1709"/>
                    <a:pt x="526" y="2133"/>
                    <a:pt x="1072" y="2133"/>
                  </a:cubicBezTo>
                  <a:cubicBezTo>
                    <a:pt x="1333" y="2133"/>
                    <a:pt x="1598" y="2037"/>
                    <a:pt x="1814"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16"/>
            <p:cNvSpPr/>
            <p:nvPr/>
          </p:nvSpPr>
          <p:spPr>
            <a:xfrm>
              <a:off x="5189550" y="1495200"/>
              <a:ext cx="62225" cy="53325"/>
            </a:xfrm>
            <a:custGeom>
              <a:rect b="b" l="l" r="r" t="t"/>
              <a:pathLst>
                <a:path extrusionOk="0" h="2133" w="2489">
                  <a:moveTo>
                    <a:pt x="1066" y="0"/>
                  </a:moveTo>
                  <a:cubicBezTo>
                    <a:pt x="480" y="0"/>
                    <a:pt x="1" y="472"/>
                    <a:pt x="1" y="1065"/>
                  </a:cubicBezTo>
                  <a:cubicBezTo>
                    <a:pt x="1" y="1709"/>
                    <a:pt x="522" y="2133"/>
                    <a:pt x="1069" y="2133"/>
                  </a:cubicBezTo>
                  <a:cubicBezTo>
                    <a:pt x="1329" y="2133"/>
                    <a:pt x="1596" y="2036"/>
                    <a:pt x="1814" y="1821"/>
                  </a:cubicBezTo>
                  <a:cubicBezTo>
                    <a:pt x="2488" y="1154"/>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6"/>
            <p:cNvSpPr/>
            <p:nvPr/>
          </p:nvSpPr>
          <p:spPr>
            <a:xfrm>
              <a:off x="5189550" y="1571400"/>
              <a:ext cx="62225" cy="53300"/>
            </a:xfrm>
            <a:custGeom>
              <a:rect b="b" l="l" r="r" t="t"/>
              <a:pathLst>
                <a:path extrusionOk="0" h="2132" w="2489">
                  <a:moveTo>
                    <a:pt x="1051" y="0"/>
                  </a:moveTo>
                  <a:cubicBezTo>
                    <a:pt x="472" y="0"/>
                    <a:pt x="1" y="477"/>
                    <a:pt x="1" y="1066"/>
                  </a:cubicBezTo>
                  <a:cubicBezTo>
                    <a:pt x="1" y="1705"/>
                    <a:pt x="524" y="2132"/>
                    <a:pt x="1072" y="2132"/>
                  </a:cubicBezTo>
                  <a:cubicBezTo>
                    <a:pt x="1332" y="2132"/>
                    <a:pt x="1597" y="2036"/>
                    <a:pt x="1814" y="1822"/>
                  </a:cubicBezTo>
                  <a:cubicBezTo>
                    <a:pt x="2488" y="1147"/>
                    <a:pt x="2017" y="1"/>
                    <a:pt x="1066" y="1"/>
                  </a:cubicBezTo>
                  <a:cubicBezTo>
                    <a:pt x="1061" y="1"/>
                    <a:pt x="1056" y="0"/>
                    <a:pt x="1051"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16"/>
            <p:cNvSpPr/>
            <p:nvPr/>
          </p:nvSpPr>
          <p:spPr>
            <a:xfrm>
              <a:off x="5189550" y="1647400"/>
              <a:ext cx="62225" cy="53450"/>
            </a:xfrm>
            <a:custGeom>
              <a:rect b="b" l="l" r="r" t="t"/>
              <a:pathLst>
                <a:path extrusionOk="0" h="2138" w="2489">
                  <a:moveTo>
                    <a:pt x="1066" y="1"/>
                  </a:moveTo>
                  <a:cubicBezTo>
                    <a:pt x="480" y="1"/>
                    <a:pt x="1" y="481"/>
                    <a:pt x="1" y="1066"/>
                  </a:cubicBezTo>
                  <a:cubicBezTo>
                    <a:pt x="1" y="1710"/>
                    <a:pt x="522" y="2138"/>
                    <a:pt x="1068" y="2138"/>
                  </a:cubicBezTo>
                  <a:cubicBezTo>
                    <a:pt x="1329" y="2138"/>
                    <a:pt x="1596" y="2040"/>
                    <a:pt x="1814" y="1822"/>
                  </a:cubicBezTo>
                  <a:cubicBezTo>
                    <a:pt x="2488" y="1155"/>
                    <a:pt x="2017" y="9"/>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16"/>
            <p:cNvSpPr/>
            <p:nvPr/>
          </p:nvSpPr>
          <p:spPr>
            <a:xfrm>
              <a:off x="5189550" y="1723625"/>
              <a:ext cx="62225" cy="53350"/>
            </a:xfrm>
            <a:custGeom>
              <a:rect b="b" l="l" r="r" t="t"/>
              <a:pathLst>
                <a:path extrusionOk="0" h="2134" w="2489">
                  <a:moveTo>
                    <a:pt x="1066" y="1"/>
                  </a:moveTo>
                  <a:cubicBezTo>
                    <a:pt x="480" y="1"/>
                    <a:pt x="1" y="480"/>
                    <a:pt x="1" y="1065"/>
                  </a:cubicBezTo>
                  <a:cubicBezTo>
                    <a:pt x="1" y="1709"/>
                    <a:pt x="526" y="2133"/>
                    <a:pt x="1072" y="2133"/>
                  </a:cubicBezTo>
                  <a:cubicBezTo>
                    <a:pt x="1333" y="2133"/>
                    <a:pt x="1598" y="2037"/>
                    <a:pt x="1814" y="1822"/>
                  </a:cubicBezTo>
                  <a:cubicBezTo>
                    <a:pt x="2488" y="1155"/>
                    <a:pt x="2017" y="9"/>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16"/>
            <p:cNvSpPr/>
            <p:nvPr/>
          </p:nvSpPr>
          <p:spPr>
            <a:xfrm>
              <a:off x="5189550" y="1799850"/>
              <a:ext cx="62225" cy="53325"/>
            </a:xfrm>
            <a:custGeom>
              <a:rect b="b" l="l" r="r" t="t"/>
              <a:pathLst>
                <a:path extrusionOk="0" h="2133" w="2489">
                  <a:moveTo>
                    <a:pt x="1066" y="0"/>
                  </a:moveTo>
                  <a:cubicBezTo>
                    <a:pt x="480" y="0"/>
                    <a:pt x="1" y="472"/>
                    <a:pt x="1" y="1065"/>
                  </a:cubicBezTo>
                  <a:cubicBezTo>
                    <a:pt x="1" y="1709"/>
                    <a:pt x="526" y="2133"/>
                    <a:pt x="1072" y="2133"/>
                  </a:cubicBezTo>
                  <a:cubicBezTo>
                    <a:pt x="1333" y="2133"/>
                    <a:pt x="1598" y="2036"/>
                    <a:pt x="1814"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16"/>
            <p:cNvSpPr/>
            <p:nvPr/>
          </p:nvSpPr>
          <p:spPr>
            <a:xfrm>
              <a:off x="5189550" y="1876050"/>
              <a:ext cx="62225" cy="53300"/>
            </a:xfrm>
            <a:custGeom>
              <a:rect b="b" l="l" r="r" t="t"/>
              <a:pathLst>
                <a:path extrusionOk="0" h="2132" w="2489">
                  <a:moveTo>
                    <a:pt x="1066" y="1"/>
                  </a:moveTo>
                  <a:cubicBezTo>
                    <a:pt x="480" y="1"/>
                    <a:pt x="1" y="472"/>
                    <a:pt x="1" y="1066"/>
                  </a:cubicBezTo>
                  <a:cubicBezTo>
                    <a:pt x="1" y="1705"/>
                    <a:pt x="524" y="2132"/>
                    <a:pt x="1072" y="2132"/>
                  </a:cubicBezTo>
                  <a:cubicBezTo>
                    <a:pt x="1332" y="2132"/>
                    <a:pt x="1597" y="2036"/>
                    <a:pt x="1814"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6"/>
            <p:cNvSpPr/>
            <p:nvPr/>
          </p:nvSpPr>
          <p:spPr>
            <a:xfrm>
              <a:off x="5189550" y="1952050"/>
              <a:ext cx="62225" cy="53450"/>
            </a:xfrm>
            <a:custGeom>
              <a:rect b="b" l="l" r="r" t="t"/>
              <a:pathLst>
                <a:path extrusionOk="0" h="2138" w="2489">
                  <a:moveTo>
                    <a:pt x="1066" y="1"/>
                  </a:moveTo>
                  <a:cubicBezTo>
                    <a:pt x="480" y="1"/>
                    <a:pt x="1" y="481"/>
                    <a:pt x="1" y="1074"/>
                  </a:cubicBezTo>
                  <a:cubicBezTo>
                    <a:pt x="1" y="1712"/>
                    <a:pt x="525" y="2138"/>
                    <a:pt x="1071" y="2138"/>
                  </a:cubicBezTo>
                  <a:cubicBezTo>
                    <a:pt x="1332" y="2138"/>
                    <a:pt x="1598" y="2040"/>
                    <a:pt x="1814" y="1822"/>
                  </a:cubicBezTo>
                  <a:cubicBezTo>
                    <a:pt x="2488" y="1155"/>
                    <a:pt x="2017" y="9"/>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6"/>
            <p:cNvSpPr/>
            <p:nvPr/>
          </p:nvSpPr>
          <p:spPr>
            <a:xfrm>
              <a:off x="5189550" y="2028275"/>
              <a:ext cx="62225" cy="53350"/>
            </a:xfrm>
            <a:custGeom>
              <a:rect b="b" l="l" r="r" t="t"/>
              <a:pathLst>
                <a:path extrusionOk="0" h="2134" w="2489">
                  <a:moveTo>
                    <a:pt x="1066" y="1"/>
                  </a:moveTo>
                  <a:cubicBezTo>
                    <a:pt x="480" y="1"/>
                    <a:pt x="1" y="480"/>
                    <a:pt x="1" y="1065"/>
                  </a:cubicBezTo>
                  <a:cubicBezTo>
                    <a:pt x="1" y="1709"/>
                    <a:pt x="526" y="2133"/>
                    <a:pt x="1072" y="2133"/>
                  </a:cubicBezTo>
                  <a:cubicBezTo>
                    <a:pt x="1333" y="2133"/>
                    <a:pt x="1598" y="2037"/>
                    <a:pt x="1814" y="1821"/>
                  </a:cubicBezTo>
                  <a:cubicBezTo>
                    <a:pt x="2488" y="1155"/>
                    <a:pt x="2017" y="9"/>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16"/>
            <p:cNvSpPr/>
            <p:nvPr/>
          </p:nvSpPr>
          <p:spPr>
            <a:xfrm>
              <a:off x="5189550" y="2104500"/>
              <a:ext cx="62225" cy="53325"/>
            </a:xfrm>
            <a:custGeom>
              <a:rect b="b" l="l" r="r" t="t"/>
              <a:pathLst>
                <a:path extrusionOk="0" h="2133" w="2489">
                  <a:moveTo>
                    <a:pt x="1066" y="0"/>
                  </a:moveTo>
                  <a:cubicBezTo>
                    <a:pt x="480" y="0"/>
                    <a:pt x="1" y="480"/>
                    <a:pt x="1" y="1065"/>
                  </a:cubicBezTo>
                  <a:cubicBezTo>
                    <a:pt x="1" y="1709"/>
                    <a:pt x="522" y="2133"/>
                    <a:pt x="1069" y="2133"/>
                  </a:cubicBezTo>
                  <a:cubicBezTo>
                    <a:pt x="1329" y="2133"/>
                    <a:pt x="1596" y="2036"/>
                    <a:pt x="1814" y="1821"/>
                  </a:cubicBezTo>
                  <a:cubicBezTo>
                    <a:pt x="2488" y="1154"/>
                    <a:pt x="2017" y="8"/>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16"/>
            <p:cNvSpPr/>
            <p:nvPr/>
          </p:nvSpPr>
          <p:spPr>
            <a:xfrm>
              <a:off x="5189550" y="2180700"/>
              <a:ext cx="62225" cy="53350"/>
            </a:xfrm>
            <a:custGeom>
              <a:rect b="b" l="l" r="r" t="t"/>
              <a:pathLst>
                <a:path extrusionOk="0" h="2134" w="2489">
                  <a:moveTo>
                    <a:pt x="1066" y="1"/>
                  </a:moveTo>
                  <a:cubicBezTo>
                    <a:pt x="480" y="1"/>
                    <a:pt x="1" y="472"/>
                    <a:pt x="1" y="1066"/>
                  </a:cubicBezTo>
                  <a:cubicBezTo>
                    <a:pt x="1" y="1709"/>
                    <a:pt x="522" y="2133"/>
                    <a:pt x="1069" y="2133"/>
                  </a:cubicBezTo>
                  <a:cubicBezTo>
                    <a:pt x="1329" y="2133"/>
                    <a:pt x="1596" y="2037"/>
                    <a:pt x="1814"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16"/>
            <p:cNvSpPr/>
            <p:nvPr/>
          </p:nvSpPr>
          <p:spPr>
            <a:xfrm>
              <a:off x="5189550" y="2256925"/>
              <a:ext cx="62425" cy="53425"/>
            </a:xfrm>
            <a:custGeom>
              <a:rect b="b" l="l" r="r" t="t"/>
              <a:pathLst>
                <a:path extrusionOk="0" h="2137" w="2497">
                  <a:moveTo>
                    <a:pt x="1066" y="0"/>
                  </a:moveTo>
                  <a:cubicBezTo>
                    <a:pt x="480" y="0"/>
                    <a:pt x="1" y="472"/>
                    <a:pt x="1" y="1065"/>
                  </a:cubicBezTo>
                  <a:cubicBezTo>
                    <a:pt x="1" y="1709"/>
                    <a:pt x="526" y="2137"/>
                    <a:pt x="1074" y="2137"/>
                  </a:cubicBezTo>
                  <a:cubicBezTo>
                    <a:pt x="1336" y="2137"/>
                    <a:pt x="1604" y="2039"/>
                    <a:pt x="1822" y="1821"/>
                  </a:cubicBezTo>
                  <a:cubicBezTo>
                    <a:pt x="2496"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16"/>
            <p:cNvSpPr/>
            <p:nvPr/>
          </p:nvSpPr>
          <p:spPr>
            <a:xfrm>
              <a:off x="5189550" y="2333125"/>
              <a:ext cx="62225" cy="53350"/>
            </a:xfrm>
            <a:custGeom>
              <a:rect b="b" l="l" r="r" t="t"/>
              <a:pathLst>
                <a:path extrusionOk="0" h="2134" w="2489">
                  <a:moveTo>
                    <a:pt x="1066" y="1"/>
                  </a:moveTo>
                  <a:cubicBezTo>
                    <a:pt x="480" y="1"/>
                    <a:pt x="1" y="480"/>
                    <a:pt x="1" y="1066"/>
                  </a:cubicBezTo>
                  <a:cubicBezTo>
                    <a:pt x="1" y="1709"/>
                    <a:pt x="522" y="2134"/>
                    <a:pt x="1069" y="2134"/>
                  </a:cubicBezTo>
                  <a:cubicBezTo>
                    <a:pt x="1329" y="2134"/>
                    <a:pt x="1596" y="2037"/>
                    <a:pt x="1814" y="1822"/>
                  </a:cubicBezTo>
                  <a:cubicBezTo>
                    <a:pt x="2488" y="1155"/>
                    <a:pt x="2017" y="9"/>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16"/>
            <p:cNvSpPr/>
            <p:nvPr/>
          </p:nvSpPr>
          <p:spPr>
            <a:xfrm>
              <a:off x="5189550" y="2409350"/>
              <a:ext cx="62225" cy="53350"/>
            </a:xfrm>
            <a:custGeom>
              <a:rect b="b" l="l" r="r" t="t"/>
              <a:pathLst>
                <a:path extrusionOk="0" h="2134" w="2489">
                  <a:moveTo>
                    <a:pt x="1066" y="0"/>
                  </a:moveTo>
                  <a:cubicBezTo>
                    <a:pt x="480" y="0"/>
                    <a:pt x="1" y="472"/>
                    <a:pt x="1" y="1065"/>
                  </a:cubicBezTo>
                  <a:cubicBezTo>
                    <a:pt x="1" y="1709"/>
                    <a:pt x="526" y="2133"/>
                    <a:pt x="1072" y="2133"/>
                  </a:cubicBezTo>
                  <a:cubicBezTo>
                    <a:pt x="1333" y="2133"/>
                    <a:pt x="1598" y="2036"/>
                    <a:pt x="1814"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16"/>
            <p:cNvSpPr/>
            <p:nvPr/>
          </p:nvSpPr>
          <p:spPr>
            <a:xfrm>
              <a:off x="5189550" y="2485550"/>
              <a:ext cx="62425" cy="53300"/>
            </a:xfrm>
            <a:custGeom>
              <a:rect b="b" l="l" r="r" t="t"/>
              <a:pathLst>
                <a:path extrusionOk="0" h="2132" w="2497">
                  <a:moveTo>
                    <a:pt x="1066" y="1"/>
                  </a:moveTo>
                  <a:cubicBezTo>
                    <a:pt x="480" y="1"/>
                    <a:pt x="1" y="480"/>
                    <a:pt x="1" y="1066"/>
                  </a:cubicBezTo>
                  <a:cubicBezTo>
                    <a:pt x="1" y="1708"/>
                    <a:pt x="523" y="2131"/>
                    <a:pt x="1070" y="2131"/>
                  </a:cubicBezTo>
                  <a:cubicBezTo>
                    <a:pt x="1333" y="2131"/>
                    <a:pt x="1602" y="2033"/>
                    <a:pt x="1822" y="1814"/>
                  </a:cubicBezTo>
                  <a:cubicBezTo>
                    <a:pt x="2496"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16"/>
            <p:cNvSpPr/>
            <p:nvPr/>
          </p:nvSpPr>
          <p:spPr>
            <a:xfrm>
              <a:off x="5189550" y="2561575"/>
              <a:ext cx="62225" cy="53425"/>
            </a:xfrm>
            <a:custGeom>
              <a:rect b="b" l="l" r="r" t="t"/>
              <a:pathLst>
                <a:path extrusionOk="0" h="2137" w="2489">
                  <a:moveTo>
                    <a:pt x="1066" y="0"/>
                  </a:moveTo>
                  <a:cubicBezTo>
                    <a:pt x="480" y="0"/>
                    <a:pt x="1" y="480"/>
                    <a:pt x="1" y="1073"/>
                  </a:cubicBezTo>
                  <a:cubicBezTo>
                    <a:pt x="1" y="1711"/>
                    <a:pt x="521" y="2137"/>
                    <a:pt x="1067" y="2137"/>
                  </a:cubicBezTo>
                  <a:cubicBezTo>
                    <a:pt x="1328" y="2137"/>
                    <a:pt x="1595" y="2039"/>
                    <a:pt x="1814" y="1821"/>
                  </a:cubicBezTo>
                  <a:cubicBezTo>
                    <a:pt x="2488" y="1154"/>
                    <a:pt x="2017" y="8"/>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16"/>
            <p:cNvSpPr/>
            <p:nvPr/>
          </p:nvSpPr>
          <p:spPr>
            <a:xfrm>
              <a:off x="5189550" y="2714000"/>
              <a:ext cx="62225" cy="53350"/>
            </a:xfrm>
            <a:custGeom>
              <a:rect b="b" l="l" r="r" t="t"/>
              <a:pathLst>
                <a:path extrusionOk="0" h="2134" w="2489">
                  <a:moveTo>
                    <a:pt x="1066" y="0"/>
                  </a:moveTo>
                  <a:cubicBezTo>
                    <a:pt x="480" y="0"/>
                    <a:pt x="1" y="480"/>
                    <a:pt x="1" y="1065"/>
                  </a:cubicBezTo>
                  <a:cubicBezTo>
                    <a:pt x="1" y="1709"/>
                    <a:pt x="522" y="2133"/>
                    <a:pt x="1069" y="2133"/>
                  </a:cubicBezTo>
                  <a:cubicBezTo>
                    <a:pt x="1329" y="2133"/>
                    <a:pt x="1596" y="2036"/>
                    <a:pt x="1814" y="1821"/>
                  </a:cubicBezTo>
                  <a:cubicBezTo>
                    <a:pt x="2488" y="1155"/>
                    <a:pt x="2017" y="8"/>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16"/>
            <p:cNvSpPr/>
            <p:nvPr/>
          </p:nvSpPr>
          <p:spPr>
            <a:xfrm>
              <a:off x="5189550" y="2637775"/>
              <a:ext cx="62425" cy="53450"/>
            </a:xfrm>
            <a:custGeom>
              <a:rect b="b" l="l" r="r" t="t"/>
              <a:pathLst>
                <a:path extrusionOk="0" h="2138" w="2497">
                  <a:moveTo>
                    <a:pt x="1066" y="1"/>
                  </a:moveTo>
                  <a:cubicBezTo>
                    <a:pt x="480" y="9"/>
                    <a:pt x="1" y="480"/>
                    <a:pt x="1" y="1074"/>
                  </a:cubicBezTo>
                  <a:cubicBezTo>
                    <a:pt x="1" y="1712"/>
                    <a:pt x="525" y="2137"/>
                    <a:pt x="1073" y="2137"/>
                  </a:cubicBezTo>
                  <a:cubicBezTo>
                    <a:pt x="1336" y="2137"/>
                    <a:pt x="1603" y="2040"/>
                    <a:pt x="1822" y="1822"/>
                  </a:cubicBezTo>
                  <a:cubicBezTo>
                    <a:pt x="2496"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16"/>
            <p:cNvSpPr/>
            <p:nvPr/>
          </p:nvSpPr>
          <p:spPr>
            <a:xfrm>
              <a:off x="5265775" y="1342750"/>
              <a:ext cx="62200" cy="53350"/>
            </a:xfrm>
            <a:custGeom>
              <a:rect b="b" l="l" r="r" t="t"/>
              <a:pathLst>
                <a:path extrusionOk="0" h="2134" w="2488">
                  <a:moveTo>
                    <a:pt x="1065" y="1"/>
                  </a:moveTo>
                  <a:cubicBezTo>
                    <a:pt x="480" y="1"/>
                    <a:pt x="0" y="481"/>
                    <a:pt x="0" y="1066"/>
                  </a:cubicBezTo>
                  <a:cubicBezTo>
                    <a:pt x="0" y="1710"/>
                    <a:pt x="522" y="2134"/>
                    <a:pt x="1068" y="2134"/>
                  </a:cubicBezTo>
                  <a:cubicBezTo>
                    <a:pt x="1329" y="2134"/>
                    <a:pt x="1595" y="2037"/>
                    <a:pt x="1813" y="1822"/>
                  </a:cubicBezTo>
                  <a:cubicBezTo>
                    <a:pt x="2488" y="1155"/>
                    <a:pt x="2016" y="9"/>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16"/>
            <p:cNvSpPr/>
            <p:nvPr/>
          </p:nvSpPr>
          <p:spPr>
            <a:xfrm>
              <a:off x="5265775" y="1418975"/>
              <a:ext cx="62200" cy="53350"/>
            </a:xfrm>
            <a:custGeom>
              <a:rect b="b" l="l" r="r" t="t"/>
              <a:pathLst>
                <a:path extrusionOk="0" h="2134" w="2488">
                  <a:moveTo>
                    <a:pt x="1065" y="1"/>
                  </a:moveTo>
                  <a:cubicBezTo>
                    <a:pt x="480" y="1"/>
                    <a:pt x="0" y="480"/>
                    <a:pt x="0" y="1065"/>
                  </a:cubicBezTo>
                  <a:cubicBezTo>
                    <a:pt x="0" y="1709"/>
                    <a:pt x="522" y="2133"/>
                    <a:pt x="1068" y="2133"/>
                  </a:cubicBezTo>
                  <a:cubicBezTo>
                    <a:pt x="1329" y="2133"/>
                    <a:pt x="1595" y="2037"/>
                    <a:pt x="1813" y="1822"/>
                  </a:cubicBezTo>
                  <a:cubicBezTo>
                    <a:pt x="2488" y="1155"/>
                    <a:pt x="2016" y="9"/>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16"/>
            <p:cNvSpPr/>
            <p:nvPr/>
          </p:nvSpPr>
          <p:spPr>
            <a:xfrm>
              <a:off x="5265775" y="1495200"/>
              <a:ext cx="62200" cy="53325"/>
            </a:xfrm>
            <a:custGeom>
              <a:rect b="b" l="l" r="r" t="t"/>
              <a:pathLst>
                <a:path extrusionOk="0" h="2133" w="2488">
                  <a:moveTo>
                    <a:pt x="1065" y="0"/>
                  </a:moveTo>
                  <a:cubicBezTo>
                    <a:pt x="480" y="0"/>
                    <a:pt x="0" y="472"/>
                    <a:pt x="0" y="1065"/>
                  </a:cubicBezTo>
                  <a:cubicBezTo>
                    <a:pt x="0" y="1709"/>
                    <a:pt x="522" y="2133"/>
                    <a:pt x="1068" y="2133"/>
                  </a:cubicBezTo>
                  <a:cubicBezTo>
                    <a:pt x="1329" y="2133"/>
                    <a:pt x="1595" y="2036"/>
                    <a:pt x="1813" y="1821"/>
                  </a:cubicBezTo>
                  <a:cubicBezTo>
                    <a:pt x="2488"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6"/>
            <p:cNvSpPr/>
            <p:nvPr/>
          </p:nvSpPr>
          <p:spPr>
            <a:xfrm>
              <a:off x="5265775" y="1571400"/>
              <a:ext cx="62200" cy="53300"/>
            </a:xfrm>
            <a:custGeom>
              <a:rect b="b" l="l" r="r" t="t"/>
              <a:pathLst>
                <a:path extrusionOk="0" h="2132" w="2488">
                  <a:moveTo>
                    <a:pt x="1051" y="0"/>
                  </a:moveTo>
                  <a:cubicBezTo>
                    <a:pt x="472" y="0"/>
                    <a:pt x="0" y="477"/>
                    <a:pt x="0" y="1066"/>
                  </a:cubicBezTo>
                  <a:cubicBezTo>
                    <a:pt x="0" y="1705"/>
                    <a:pt x="524" y="2132"/>
                    <a:pt x="1072" y="2132"/>
                  </a:cubicBezTo>
                  <a:cubicBezTo>
                    <a:pt x="1331" y="2132"/>
                    <a:pt x="1596" y="2036"/>
                    <a:pt x="1813" y="1822"/>
                  </a:cubicBezTo>
                  <a:cubicBezTo>
                    <a:pt x="2488" y="1147"/>
                    <a:pt x="2016" y="1"/>
                    <a:pt x="1065" y="1"/>
                  </a:cubicBezTo>
                  <a:cubicBezTo>
                    <a:pt x="1060" y="1"/>
                    <a:pt x="1055" y="0"/>
                    <a:pt x="1051"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16"/>
            <p:cNvSpPr/>
            <p:nvPr/>
          </p:nvSpPr>
          <p:spPr>
            <a:xfrm>
              <a:off x="5265775" y="1647400"/>
              <a:ext cx="62200" cy="53450"/>
            </a:xfrm>
            <a:custGeom>
              <a:rect b="b" l="l" r="r" t="t"/>
              <a:pathLst>
                <a:path extrusionOk="0" h="2138" w="2488">
                  <a:moveTo>
                    <a:pt x="1065" y="1"/>
                  </a:moveTo>
                  <a:cubicBezTo>
                    <a:pt x="480" y="1"/>
                    <a:pt x="0" y="481"/>
                    <a:pt x="0" y="1066"/>
                  </a:cubicBezTo>
                  <a:cubicBezTo>
                    <a:pt x="0" y="1710"/>
                    <a:pt x="522" y="2138"/>
                    <a:pt x="1068" y="2138"/>
                  </a:cubicBezTo>
                  <a:cubicBezTo>
                    <a:pt x="1329" y="2138"/>
                    <a:pt x="1595" y="2040"/>
                    <a:pt x="1813" y="1822"/>
                  </a:cubicBezTo>
                  <a:cubicBezTo>
                    <a:pt x="2488" y="1155"/>
                    <a:pt x="2016" y="9"/>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16"/>
            <p:cNvSpPr/>
            <p:nvPr/>
          </p:nvSpPr>
          <p:spPr>
            <a:xfrm>
              <a:off x="5265775" y="1723625"/>
              <a:ext cx="62200" cy="53350"/>
            </a:xfrm>
            <a:custGeom>
              <a:rect b="b" l="l" r="r" t="t"/>
              <a:pathLst>
                <a:path extrusionOk="0" h="2134" w="2488">
                  <a:moveTo>
                    <a:pt x="1065" y="1"/>
                  </a:moveTo>
                  <a:cubicBezTo>
                    <a:pt x="480" y="1"/>
                    <a:pt x="0" y="480"/>
                    <a:pt x="0" y="1065"/>
                  </a:cubicBezTo>
                  <a:cubicBezTo>
                    <a:pt x="0" y="1709"/>
                    <a:pt x="522" y="2133"/>
                    <a:pt x="1068" y="2133"/>
                  </a:cubicBezTo>
                  <a:cubicBezTo>
                    <a:pt x="1329" y="2133"/>
                    <a:pt x="1595" y="2037"/>
                    <a:pt x="1813" y="1822"/>
                  </a:cubicBezTo>
                  <a:cubicBezTo>
                    <a:pt x="2488" y="1155"/>
                    <a:pt x="2016" y="9"/>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16"/>
            <p:cNvSpPr/>
            <p:nvPr/>
          </p:nvSpPr>
          <p:spPr>
            <a:xfrm>
              <a:off x="5265775" y="1799850"/>
              <a:ext cx="62200" cy="53325"/>
            </a:xfrm>
            <a:custGeom>
              <a:rect b="b" l="l" r="r" t="t"/>
              <a:pathLst>
                <a:path extrusionOk="0" h="2133" w="2488">
                  <a:moveTo>
                    <a:pt x="1065" y="0"/>
                  </a:moveTo>
                  <a:cubicBezTo>
                    <a:pt x="480" y="0"/>
                    <a:pt x="0" y="472"/>
                    <a:pt x="0" y="1065"/>
                  </a:cubicBezTo>
                  <a:cubicBezTo>
                    <a:pt x="0" y="1709"/>
                    <a:pt x="522" y="2133"/>
                    <a:pt x="1068" y="2133"/>
                  </a:cubicBezTo>
                  <a:cubicBezTo>
                    <a:pt x="1329" y="2133"/>
                    <a:pt x="1595" y="2036"/>
                    <a:pt x="1813" y="1821"/>
                  </a:cubicBezTo>
                  <a:cubicBezTo>
                    <a:pt x="2488"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16"/>
            <p:cNvSpPr/>
            <p:nvPr/>
          </p:nvSpPr>
          <p:spPr>
            <a:xfrm>
              <a:off x="5265775" y="1876050"/>
              <a:ext cx="62200" cy="53300"/>
            </a:xfrm>
            <a:custGeom>
              <a:rect b="b" l="l" r="r" t="t"/>
              <a:pathLst>
                <a:path extrusionOk="0" h="2132" w="2488">
                  <a:moveTo>
                    <a:pt x="1065" y="1"/>
                  </a:moveTo>
                  <a:cubicBezTo>
                    <a:pt x="480" y="1"/>
                    <a:pt x="0" y="472"/>
                    <a:pt x="0" y="1066"/>
                  </a:cubicBezTo>
                  <a:cubicBezTo>
                    <a:pt x="0" y="1705"/>
                    <a:pt x="524" y="2132"/>
                    <a:pt x="1072" y="2132"/>
                  </a:cubicBezTo>
                  <a:cubicBezTo>
                    <a:pt x="1331" y="2132"/>
                    <a:pt x="1596" y="2036"/>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16"/>
            <p:cNvSpPr/>
            <p:nvPr/>
          </p:nvSpPr>
          <p:spPr>
            <a:xfrm>
              <a:off x="5265775" y="1952050"/>
              <a:ext cx="62200" cy="53450"/>
            </a:xfrm>
            <a:custGeom>
              <a:rect b="b" l="l" r="r" t="t"/>
              <a:pathLst>
                <a:path extrusionOk="0" h="2138" w="2488">
                  <a:moveTo>
                    <a:pt x="1065" y="1"/>
                  </a:moveTo>
                  <a:cubicBezTo>
                    <a:pt x="480" y="1"/>
                    <a:pt x="0" y="481"/>
                    <a:pt x="0" y="1074"/>
                  </a:cubicBezTo>
                  <a:cubicBezTo>
                    <a:pt x="0" y="1712"/>
                    <a:pt x="521" y="2138"/>
                    <a:pt x="1067" y="2138"/>
                  </a:cubicBezTo>
                  <a:cubicBezTo>
                    <a:pt x="1328" y="2138"/>
                    <a:pt x="1595" y="2040"/>
                    <a:pt x="1813" y="1822"/>
                  </a:cubicBezTo>
                  <a:cubicBezTo>
                    <a:pt x="2488" y="1155"/>
                    <a:pt x="2016" y="9"/>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16"/>
            <p:cNvSpPr/>
            <p:nvPr/>
          </p:nvSpPr>
          <p:spPr>
            <a:xfrm>
              <a:off x="5265775" y="2028275"/>
              <a:ext cx="62200" cy="53350"/>
            </a:xfrm>
            <a:custGeom>
              <a:rect b="b" l="l" r="r" t="t"/>
              <a:pathLst>
                <a:path extrusionOk="0" h="2134" w="2488">
                  <a:moveTo>
                    <a:pt x="1065" y="1"/>
                  </a:moveTo>
                  <a:cubicBezTo>
                    <a:pt x="480" y="1"/>
                    <a:pt x="0" y="480"/>
                    <a:pt x="0" y="1065"/>
                  </a:cubicBezTo>
                  <a:cubicBezTo>
                    <a:pt x="0" y="1709"/>
                    <a:pt x="522" y="2133"/>
                    <a:pt x="1068" y="2133"/>
                  </a:cubicBezTo>
                  <a:cubicBezTo>
                    <a:pt x="1329" y="2133"/>
                    <a:pt x="1595" y="2037"/>
                    <a:pt x="1813" y="1821"/>
                  </a:cubicBezTo>
                  <a:cubicBezTo>
                    <a:pt x="2488" y="1155"/>
                    <a:pt x="2016" y="9"/>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16"/>
            <p:cNvSpPr/>
            <p:nvPr/>
          </p:nvSpPr>
          <p:spPr>
            <a:xfrm>
              <a:off x="5265775" y="2104500"/>
              <a:ext cx="62200" cy="53325"/>
            </a:xfrm>
            <a:custGeom>
              <a:rect b="b" l="l" r="r" t="t"/>
              <a:pathLst>
                <a:path extrusionOk="0" h="2133" w="2488">
                  <a:moveTo>
                    <a:pt x="1065" y="0"/>
                  </a:moveTo>
                  <a:cubicBezTo>
                    <a:pt x="480" y="0"/>
                    <a:pt x="0" y="480"/>
                    <a:pt x="0" y="1065"/>
                  </a:cubicBezTo>
                  <a:cubicBezTo>
                    <a:pt x="0" y="1709"/>
                    <a:pt x="522" y="2133"/>
                    <a:pt x="1068" y="2133"/>
                  </a:cubicBezTo>
                  <a:cubicBezTo>
                    <a:pt x="1329" y="2133"/>
                    <a:pt x="1595" y="2036"/>
                    <a:pt x="1813" y="1821"/>
                  </a:cubicBezTo>
                  <a:cubicBezTo>
                    <a:pt x="2488" y="1154"/>
                    <a:pt x="2016" y="8"/>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16"/>
            <p:cNvSpPr/>
            <p:nvPr/>
          </p:nvSpPr>
          <p:spPr>
            <a:xfrm>
              <a:off x="5265775" y="2180700"/>
              <a:ext cx="62200" cy="53350"/>
            </a:xfrm>
            <a:custGeom>
              <a:rect b="b" l="l" r="r" t="t"/>
              <a:pathLst>
                <a:path extrusionOk="0" h="2134" w="2488">
                  <a:moveTo>
                    <a:pt x="1065" y="1"/>
                  </a:moveTo>
                  <a:cubicBezTo>
                    <a:pt x="480" y="1"/>
                    <a:pt x="0" y="472"/>
                    <a:pt x="0" y="1066"/>
                  </a:cubicBezTo>
                  <a:cubicBezTo>
                    <a:pt x="0" y="1709"/>
                    <a:pt x="522" y="2133"/>
                    <a:pt x="1068" y="2133"/>
                  </a:cubicBezTo>
                  <a:cubicBezTo>
                    <a:pt x="1329" y="2133"/>
                    <a:pt x="1595" y="2037"/>
                    <a:pt x="1813"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16"/>
            <p:cNvSpPr/>
            <p:nvPr/>
          </p:nvSpPr>
          <p:spPr>
            <a:xfrm>
              <a:off x="5265775" y="2256925"/>
              <a:ext cx="62400" cy="53425"/>
            </a:xfrm>
            <a:custGeom>
              <a:rect b="b" l="l" r="r" t="t"/>
              <a:pathLst>
                <a:path extrusionOk="0" h="2137" w="2496">
                  <a:moveTo>
                    <a:pt x="1065" y="0"/>
                  </a:moveTo>
                  <a:cubicBezTo>
                    <a:pt x="480" y="0"/>
                    <a:pt x="0" y="472"/>
                    <a:pt x="0" y="1065"/>
                  </a:cubicBezTo>
                  <a:cubicBezTo>
                    <a:pt x="0" y="1709"/>
                    <a:pt x="525" y="2137"/>
                    <a:pt x="1074" y="2137"/>
                  </a:cubicBezTo>
                  <a:cubicBezTo>
                    <a:pt x="1336" y="2137"/>
                    <a:pt x="1603" y="2039"/>
                    <a:pt x="1821" y="1821"/>
                  </a:cubicBezTo>
                  <a:cubicBezTo>
                    <a:pt x="2496"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16"/>
            <p:cNvSpPr/>
            <p:nvPr/>
          </p:nvSpPr>
          <p:spPr>
            <a:xfrm>
              <a:off x="5265775" y="2333125"/>
              <a:ext cx="62200" cy="53350"/>
            </a:xfrm>
            <a:custGeom>
              <a:rect b="b" l="l" r="r" t="t"/>
              <a:pathLst>
                <a:path extrusionOk="0" h="2134" w="2488">
                  <a:moveTo>
                    <a:pt x="1065" y="1"/>
                  </a:moveTo>
                  <a:cubicBezTo>
                    <a:pt x="480" y="1"/>
                    <a:pt x="0" y="480"/>
                    <a:pt x="0" y="1066"/>
                  </a:cubicBezTo>
                  <a:cubicBezTo>
                    <a:pt x="0" y="1709"/>
                    <a:pt x="522" y="2134"/>
                    <a:pt x="1068" y="2134"/>
                  </a:cubicBezTo>
                  <a:cubicBezTo>
                    <a:pt x="1329" y="2134"/>
                    <a:pt x="1595" y="2037"/>
                    <a:pt x="1813" y="1822"/>
                  </a:cubicBezTo>
                  <a:cubicBezTo>
                    <a:pt x="2488" y="1155"/>
                    <a:pt x="2016" y="9"/>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16"/>
            <p:cNvSpPr/>
            <p:nvPr/>
          </p:nvSpPr>
          <p:spPr>
            <a:xfrm>
              <a:off x="5265775" y="2409350"/>
              <a:ext cx="62200" cy="53350"/>
            </a:xfrm>
            <a:custGeom>
              <a:rect b="b" l="l" r="r" t="t"/>
              <a:pathLst>
                <a:path extrusionOk="0" h="2134" w="2488">
                  <a:moveTo>
                    <a:pt x="1065" y="0"/>
                  </a:moveTo>
                  <a:cubicBezTo>
                    <a:pt x="480" y="0"/>
                    <a:pt x="0" y="472"/>
                    <a:pt x="0" y="1065"/>
                  </a:cubicBezTo>
                  <a:cubicBezTo>
                    <a:pt x="0" y="1709"/>
                    <a:pt x="522" y="2133"/>
                    <a:pt x="1068" y="2133"/>
                  </a:cubicBezTo>
                  <a:cubicBezTo>
                    <a:pt x="1329" y="2133"/>
                    <a:pt x="1595" y="2036"/>
                    <a:pt x="1813" y="1821"/>
                  </a:cubicBezTo>
                  <a:cubicBezTo>
                    <a:pt x="2488"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16"/>
            <p:cNvSpPr/>
            <p:nvPr/>
          </p:nvSpPr>
          <p:spPr>
            <a:xfrm>
              <a:off x="5265775" y="2485550"/>
              <a:ext cx="62200" cy="53350"/>
            </a:xfrm>
            <a:custGeom>
              <a:rect b="b" l="l" r="r" t="t"/>
              <a:pathLst>
                <a:path extrusionOk="0" h="2134" w="2488">
                  <a:moveTo>
                    <a:pt x="1065" y="1"/>
                  </a:moveTo>
                  <a:cubicBezTo>
                    <a:pt x="480" y="1"/>
                    <a:pt x="0" y="472"/>
                    <a:pt x="0" y="1066"/>
                  </a:cubicBezTo>
                  <a:cubicBezTo>
                    <a:pt x="0" y="1710"/>
                    <a:pt x="526" y="2134"/>
                    <a:pt x="1074" y="2134"/>
                  </a:cubicBezTo>
                  <a:cubicBezTo>
                    <a:pt x="1336" y="2134"/>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16"/>
            <p:cNvSpPr/>
            <p:nvPr/>
          </p:nvSpPr>
          <p:spPr>
            <a:xfrm>
              <a:off x="5265775" y="2561575"/>
              <a:ext cx="62200" cy="53425"/>
            </a:xfrm>
            <a:custGeom>
              <a:rect b="b" l="l" r="r" t="t"/>
              <a:pathLst>
                <a:path extrusionOk="0" h="2137" w="2488">
                  <a:moveTo>
                    <a:pt x="1065" y="0"/>
                  </a:moveTo>
                  <a:cubicBezTo>
                    <a:pt x="480" y="0"/>
                    <a:pt x="0" y="480"/>
                    <a:pt x="0" y="1073"/>
                  </a:cubicBezTo>
                  <a:cubicBezTo>
                    <a:pt x="0" y="1711"/>
                    <a:pt x="521" y="2137"/>
                    <a:pt x="1067" y="2137"/>
                  </a:cubicBezTo>
                  <a:cubicBezTo>
                    <a:pt x="1328" y="2137"/>
                    <a:pt x="1595" y="2039"/>
                    <a:pt x="1813" y="1821"/>
                  </a:cubicBezTo>
                  <a:cubicBezTo>
                    <a:pt x="2488" y="1154"/>
                    <a:pt x="2016" y="8"/>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16"/>
            <p:cNvSpPr/>
            <p:nvPr/>
          </p:nvSpPr>
          <p:spPr>
            <a:xfrm>
              <a:off x="5265775" y="2637775"/>
              <a:ext cx="62200" cy="53450"/>
            </a:xfrm>
            <a:custGeom>
              <a:rect b="b" l="l" r="r" t="t"/>
              <a:pathLst>
                <a:path extrusionOk="0" h="2138" w="2488">
                  <a:moveTo>
                    <a:pt x="1065" y="1"/>
                  </a:moveTo>
                  <a:cubicBezTo>
                    <a:pt x="480" y="1"/>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16"/>
            <p:cNvSpPr/>
            <p:nvPr/>
          </p:nvSpPr>
          <p:spPr>
            <a:xfrm>
              <a:off x="5341975" y="1342750"/>
              <a:ext cx="62425" cy="53450"/>
            </a:xfrm>
            <a:custGeom>
              <a:rect b="b" l="l" r="r" t="t"/>
              <a:pathLst>
                <a:path extrusionOk="0" h="2138" w="2497">
                  <a:moveTo>
                    <a:pt x="1074" y="1"/>
                  </a:moveTo>
                  <a:cubicBezTo>
                    <a:pt x="480" y="1"/>
                    <a:pt x="9" y="481"/>
                    <a:pt x="1" y="1066"/>
                  </a:cubicBezTo>
                  <a:cubicBezTo>
                    <a:pt x="1" y="1710"/>
                    <a:pt x="530" y="2138"/>
                    <a:pt x="1078" y="2138"/>
                  </a:cubicBezTo>
                  <a:cubicBezTo>
                    <a:pt x="1340" y="2138"/>
                    <a:pt x="1606"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16"/>
            <p:cNvSpPr/>
            <p:nvPr/>
          </p:nvSpPr>
          <p:spPr>
            <a:xfrm>
              <a:off x="5341975" y="1418975"/>
              <a:ext cx="62425" cy="53350"/>
            </a:xfrm>
            <a:custGeom>
              <a:rect b="b" l="l" r="r" t="t"/>
              <a:pathLst>
                <a:path extrusionOk="0" h="2134" w="2497">
                  <a:moveTo>
                    <a:pt x="1074" y="1"/>
                  </a:moveTo>
                  <a:cubicBezTo>
                    <a:pt x="480" y="1"/>
                    <a:pt x="9" y="480"/>
                    <a:pt x="1" y="1065"/>
                  </a:cubicBezTo>
                  <a:cubicBezTo>
                    <a:pt x="1" y="1709"/>
                    <a:pt x="530" y="2133"/>
                    <a:pt x="1078" y="2133"/>
                  </a:cubicBezTo>
                  <a:cubicBezTo>
                    <a:pt x="1340" y="2133"/>
                    <a:pt x="1606"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16"/>
            <p:cNvSpPr/>
            <p:nvPr/>
          </p:nvSpPr>
          <p:spPr>
            <a:xfrm>
              <a:off x="5341975" y="1495200"/>
              <a:ext cx="62425" cy="53325"/>
            </a:xfrm>
            <a:custGeom>
              <a:rect b="b" l="l" r="r" t="t"/>
              <a:pathLst>
                <a:path extrusionOk="0" h="2133" w="2497">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16"/>
            <p:cNvSpPr/>
            <p:nvPr/>
          </p:nvSpPr>
          <p:spPr>
            <a:xfrm>
              <a:off x="5341975" y="1571400"/>
              <a:ext cx="62375" cy="53250"/>
            </a:xfrm>
            <a:custGeom>
              <a:rect b="b" l="l" r="r" t="t"/>
              <a:pathLst>
                <a:path extrusionOk="0" h="2130" w="2495">
                  <a:moveTo>
                    <a:pt x="1084" y="1"/>
                  </a:moveTo>
                  <a:cubicBezTo>
                    <a:pt x="1080" y="1"/>
                    <a:pt x="1077" y="1"/>
                    <a:pt x="1074" y="1"/>
                  </a:cubicBezTo>
                  <a:cubicBezTo>
                    <a:pt x="480" y="1"/>
                    <a:pt x="9" y="472"/>
                    <a:pt x="1" y="1066"/>
                  </a:cubicBezTo>
                  <a:cubicBezTo>
                    <a:pt x="1" y="1703"/>
                    <a:pt x="529" y="2129"/>
                    <a:pt x="1077" y="2129"/>
                  </a:cubicBezTo>
                  <a:cubicBezTo>
                    <a:pt x="1339" y="2129"/>
                    <a:pt x="1606" y="2032"/>
                    <a:pt x="1822" y="1813"/>
                  </a:cubicBezTo>
                  <a:cubicBezTo>
                    <a:pt x="2494" y="1149"/>
                    <a:pt x="2020" y="1"/>
                    <a:pt x="108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6"/>
            <p:cNvSpPr/>
            <p:nvPr/>
          </p:nvSpPr>
          <p:spPr>
            <a:xfrm>
              <a:off x="5341975" y="1647400"/>
              <a:ext cx="62425" cy="53450"/>
            </a:xfrm>
            <a:custGeom>
              <a:rect b="b" l="l" r="r" t="t"/>
              <a:pathLst>
                <a:path extrusionOk="0" h="2138" w="2497">
                  <a:moveTo>
                    <a:pt x="1074" y="1"/>
                  </a:moveTo>
                  <a:cubicBezTo>
                    <a:pt x="480" y="9"/>
                    <a:pt x="9" y="481"/>
                    <a:pt x="1" y="1066"/>
                  </a:cubicBezTo>
                  <a:cubicBezTo>
                    <a:pt x="1" y="1710"/>
                    <a:pt x="530" y="2138"/>
                    <a:pt x="1078" y="2138"/>
                  </a:cubicBezTo>
                  <a:cubicBezTo>
                    <a:pt x="1340" y="2138"/>
                    <a:pt x="1606"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16"/>
            <p:cNvSpPr/>
            <p:nvPr/>
          </p:nvSpPr>
          <p:spPr>
            <a:xfrm>
              <a:off x="5341975" y="1723625"/>
              <a:ext cx="62425" cy="53350"/>
            </a:xfrm>
            <a:custGeom>
              <a:rect b="b" l="l" r="r" t="t"/>
              <a:pathLst>
                <a:path extrusionOk="0" h="2134" w="2497">
                  <a:moveTo>
                    <a:pt x="1074" y="1"/>
                  </a:moveTo>
                  <a:cubicBezTo>
                    <a:pt x="480" y="1"/>
                    <a:pt x="9" y="480"/>
                    <a:pt x="1" y="1065"/>
                  </a:cubicBezTo>
                  <a:cubicBezTo>
                    <a:pt x="1" y="1709"/>
                    <a:pt x="530" y="2133"/>
                    <a:pt x="1078" y="2133"/>
                  </a:cubicBezTo>
                  <a:cubicBezTo>
                    <a:pt x="1340" y="2133"/>
                    <a:pt x="1606"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16"/>
            <p:cNvSpPr/>
            <p:nvPr/>
          </p:nvSpPr>
          <p:spPr>
            <a:xfrm>
              <a:off x="5341975" y="1799850"/>
              <a:ext cx="62425" cy="53325"/>
            </a:xfrm>
            <a:custGeom>
              <a:rect b="b" l="l" r="r" t="t"/>
              <a:pathLst>
                <a:path extrusionOk="0" h="2133" w="2497">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16"/>
            <p:cNvSpPr/>
            <p:nvPr/>
          </p:nvSpPr>
          <p:spPr>
            <a:xfrm>
              <a:off x="5341975" y="1876050"/>
              <a:ext cx="62425" cy="53275"/>
            </a:xfrm>
            <a:custGeom>
              <a:rect b="b" l="l" r="r" t="t"/>
              <a:pathLst>
                <a:path extrusionOk="0" h="2131" w="2497">
                  <a:moveTo>
                    <a:pt x="1074" y="1"/>
                  </a:moveTo>
                  <a:cubicBezTo>
                    <a:pt x="480" y="1"/>
                    <a:pt x="9" y="472"/>
                    <a:pt x="1" y="1066"/>
                  </a:cubicBezTo>
                  <a:cubicBezTo>
                    <a:pt x="1" y="1707"/>
                    <a:pt x="527" y="2131"/>
                    <a:pt x="1074" y="2131"/>
                  </a:cubicBezTo>
                  <a:cubicBezTo>
                    <a:pt x="1337" y="2131"/>
                    <a:pt x="1605" y="2033"/>
                    <a:pt x="1822" y="1813"/>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16"/>
            <p:cNvSpPr/>
            <p:nvPr/>
          </p:nvSpPr>
          <p:spPr>
            <a:xfrm>
              <a:off x="5341975" y="1952050"/>
              <a:ext cx="62425" cy="53450"/>
            </a:xfrm>
            <a:custGeom>
              <a:rect b="b" l="l" r="r" t="t"/>
              <a:pathLst>
                <a:path extrusionOk="0" h="2138" w="2497">
                  <a:moveTo>
                    <a:pt x="1074" y="1"/>
                  </a:moveTo>
                  <a:cubicBezTo>
                    <a:pt x="480" y="9"/>
                    <a:pt x="9" y="481"/>
                    <a:pt x="1" y="1074"/>
                  </a:cubicBezTo>
                  <a:cubicBezTo>
                    <a:pt x="1" y="1712"/>
                    <a:pt x="529" y="2138"/>
                    <a:pt x="1077" y="2138"/>
                  </a:cubicBezTo>
                  <a:cubicBezTo>
                    <a:pt x="1339" y="2138"/>
                    <a:pt x="1606" y="2040"/>
                    <a:pt x="1822" y="1822"/>
                  </a:cubicBezTo>
                  <a:cubicBezTo>
                    <a:pt x="2497"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16"/>
            <p:cNvSpPr/>
            <p:nvPr/>
          </p:nvSpPr>
          <p:spPr>
            <a:xfrm>
              <a:off x="5341975" y="2028275"/>
              <a:ext cx="62425" cy="53450"/>
            </a:xfrm>
            <a:custGeom>
              <a:rect b="b" l="l" r="r" t="t"/>
              <a:pathLst>
                <a:path extrusionOk="0" h="2138" w="2497">
                  <a:moveTo>
                    <a:pt x="1074" y="1"/>
                  </a:moveTo>
                  <a:cubicBezTo>
                    <a:pt x="480" y="1"/>
                    <a:pt x="9" y="480"/>
                    <a:pt x="1" y="1065"/>
                  </a:cubicBezTo>
                  <a:cubicBezTo>
                    <a:pt x="1" y="1709"/>
                    <a:pt x="530" y="2137"/>
                    <a:pt x="1078" y="2137"/>
                  </a:cubicBezTo>
                  <a:cubicBezTo>
                    <a:pt x="1340" y="2137"/>
                    <a:pt x="1606" y="2040"/>
                    <a:pt x="1822" y="1821"/>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16"/>
            <p:cNvSpPr/>
            <p:nvPr/>
          </p:nvSpPr>
          <p:spPr>
            <a:xfrm>
              <a:off x="5341975" y="2104500"/>
              <a:ext cx="62425" cy="53325"/>
            </a:xfrm>
            <a:custGeom>
              <a:rect b="b" l="l" r="r" t="t"/>
              <a:pathLst>
                <a:path extrusionOk="0" h="2133" w="2497">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16"/>
            <p:cNvSpPr/>
            <p:nvPr/>
          </p:nvSpPr>
          <p:spPr>
            <a:xfrm>
              <a:off x="5341975" y="2180700"/>
              <a:ext cx="62425" cy="53350"/>
            </a:xfrm>
            <a:custGeom>
              <a:rect b="b" l="l" r="r" t="t"/>
              <a:pathLst>
                <a:path extrusionOk="0" h="2134" w="2497">
                  <a:moveTo>
                    <a:pt x="1074" y="1"/>
                  </a:moveTo>
                  <a:cubicBezTo>
                    <a:pt x="480" y="1"/>
                    <a:pt x="9" y="480"/>
                    <a:pt x="1" y="1066"/>
                  </a:cubicBezTo>
                  <a:cubicBezTo>
                    <a:pt x="1" y="1709"/>
                    <a:pt x="530" y="2133"/>
                    <a:pt x="1078" y="2133"/>
                  </a:cubicBezTo>
                  <a:cubicBezTo>
                    <a:pt x="1340" y="2133"/>
                    <a:pt x="1606"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16"/>
            <p:cNvSpPr/>
            <p:nvPr/>
          </p:nvSpPr>
          <p:spPr>
            <a:xfrm>
              <a:off x="5341975" y="2256925"/>
              <a:ext cx="62575" cy="53425"/>
            </a:xfrm>
            <a:custGeom>
              <a:rect b="b" l="l" r="r" t="t"/>
              <a:pathLst>
                <a:path extrusionOk="0" h="2137" w="2503">
                  <a:moveTo>
                    <a:pt x="1084" y="0"/>
                  </a:moveTo>
                  <a:cubicBezTo>
                    <a:pt x="1081" y="0"/>
                    <a:pt x="1077" y="0"/>
                    <a:pt x="1074" y="0"/>
                  </a:cubicBezTo>
                  <a:cubicBezTo>
                    <a:pt x="480" y="0"/>
                    <a:pt x="9" y="480"/>
                    <a:pt x="1" y="1065"/>
                  </a:cubicBezTo>
                  <a:cubicBezTo>
                    <a:pt x="1" y="1709"/>
                    <a:pt x="530" y="2137"/>
                    <a:pt x="1081" y="2137"/>
                  </a:cubicBezTo>
                  <a:cubicBezTo>
                    <a:pt x="1344" y="2137"/>
                    <a:pt x="1612" y="2039"/>
                    <a:pt x="1830" y="1821"/>
                  </a:cubicBezTo>
                  <a:cubicBezTo>
                    <a:pt x="2502" y="1149"/>
                    <a:pt x="2028" y="0"/>
                    <a:pt x="108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16"/>
            <p:cNvSpPr/>
            <p:nvPr/>
          </p:nvSpPr>
          <p:spPr>
            <a:xfrm>
              <a:off x="5341975" y="2333125"/>
              <a:ext cx="62425" cy="53450"/>
            </a:xfrm>
            <a:custGeom>
              <a:rect b="b" l="l" r="r" t="t"/>
              <a:pathLst>
                <a:path extrusionOk="0" h="2138" w="2497">
                  <a:moveTo>
                    <a:pt x="1074" y="1"/>
                  </a:moveTo>
                  <a:cubicBezTo>
                    <a:pt x="480" y="1"/>
                    <a:pt x="9" y="480"/>
                    <a:pt x="1" y="1066"/>
                  </a:cubicBezTo>
                  <a:cubicBezTo>
                    <a:pt x="1" y="1709"/>
                    <a:pt x="530" y="2137"/>
                    <a:pt x="1078" y="2137"/>
                  </a:cubicBezTo>
                  <a:cubicBezTo>
                    <a:pt x="1340" y="2137"/>
                    <a:pt x="1606"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16"/>
            <p:cNvSpPr/>
            <p:nvPr/>
          </p:nvSpPr>
          <p:spPr>
            <a:xfrm>
              <a:off x="5341975" y="2485550"/>
              <a:ext cx="62425" cy="53300"/>
            </a:xfrm>
            <a:custGeom>
              <a:rect b="b" l="l" r="r" t="t"/>
              <a:pathLst>
                <a:path extrusionOk="0" h="2132" w="2497">
                  <a:moveTo>
                    <a:pt x="1074" y="1"/>
                  </a:moveTo>
                  <a:cubicBezTo>
                    <a:pt x="480" y="1"/>
                    <a:pt x="9" y="480"/>
                    <a:pt x="1" y="1066"/>
                  </a:cubicBezTo>
                  <a:cubicBezTo>
                    <a:pt x="1" y="1708"/>
                    <a:pt x="527" y="2131"/>
                    <a:pt x="1074" y="2131"/>
                  </a:cubicBezTo>
                  <a:cubicBezTo>
                    <a:pt x="1337" y="2131"/>
                    <a:pt x="1605" y="2033"/>
                    <a:pt x="1822" y="1814"/>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16"/>
            <p:cNvSpPr/>
            <p:nvPr/>
          </p:nvSpPr>
          <p:spPr>
            <a:xfrm>
              <a:off x="5341975" y="2561575"/>
              <a:ext cx="62425" cy="53425"/>
            </a:xfrm>
            <a:custGeom>
              <a:rect b="b" l="l" r="r" t="t"/>
              <a:pathLst>
                <a:path extrusionOk="0" h="2137" w="2497">
                  <a:moveTo>
                    <a:pt x="1074" y="0"/>
                  </a:moveTo>
                  <a:cubicBezTo>
                    <a:pt x="480"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16"/>
            <p:cNvSpPr/>
            <p:nvPr/>
          </p:nvSpPr>
          <p:spPr>
            <a:xfrm>
              <a:off x="5341975" y="2637775"/>
              <a:ext cx="62425" cy="53450"/>
            </a:xfrm>
            <a:custGeom>
              <a:rect b="b" l="l" r="r" t="t"/>
              <a:pathLst>
                <a:path extrusionOk="0" h="2138" w="2497">
                  <a:moveTo>
                    <a:pt x="1074" y="1"/>
                  </a:moveTo>
                  <a:cubicBezTo>
                    <a:pt x="480" y="9"/>
                    <a:pt x="9" y="480"/>
                    <a:pt x="1" y="1074"/>
                  </a:cubicBezTo>
                  <a:cubicBezTo>
                    <a:pt x="1" y="1712"/>
                    <a:pt x="529" y="2137"/>
                    <a:pt x="1077" y="2137"/>
                  </a:cubicBezTo>
                  <a:cubicBezTo>
                    <a:pt x="1339" y="2137"/>
                    <a:pt x="1606"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16"/>
            <p:cNvSpPr/>
            <p:nvPr/>
          </p:nvSpPr>
          <p:spPr>
            <a:xfrm>
              <a:off x="5418200" y="1342750"/>
              <a:ext cx="62425" cy="53450"/>
            </a:xfrm>
            <a:custGeom>
              <a:rect b="b" l="l" r="r" t="t"/>
              <a:pathLst>
                <a:path extrusionOk="0" h="2138" w="2497">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6"/>
            <p:cNvSpPr/>
            <p:nvPr/>
          </p:nvSpPr>
          <p:spPr>
            <a:xfrm>
              <a:off x="5418200" y="1418975"/>
              <a:ext cx="62425" cy="53350"/>
            </a:xfrm>
            <a:custGeom>
              <a:rect b="b" l="l" r="r" t="t"/>
              <a:pathLst>
                <a:path extrusionOk="0" h="2134" w="2497">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16"/>
            <p:cNvSpPr/>
            <p:nvPr/>
          </p:nvSpPr>
          <p:spPr>
            <a:xfrm>
              <a:off x="5418200" y="149520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16"/>
            <p:cNvSpPr/>
            <p:nvPr/>
          </p:nvSpPr>
          <p:spPr>
            <a:xfrm>
              <a:off x="5418200" y="1571400"/>
              <a:ext cx="62425" cy="53250"/>
            </a:xfrm>
            <a:custGeom>
              <a:rect b="b" l="l" r="r" t="t"/>
              <a:pathLst>
                <a:path extrusionOk="0" h="2130" w="2497">
                  <a:moveTo>
                    <a:pt x="1065" y="1"/>
                  </a:moveTo>
                  <a:cubicBezTo>
                    <a:pt x="480" y="1"/>
                    <a:pt x="0" y="472"/>
                    <a:pt x="0" y="1066"/>
                  </a:cubicBezTo>
                  <a:cubicBezTo>
                    <a:pt x="0" y="1703"/>
                    <a:pt x="525" y="2129"/>
                    <a:pt x="1073" y="2129"/>
                  </a:cubicBezTo>
                  <a:cubicBezTo>
                    <a:pt x="1335" y="2129"/>
                    <a:pt x="1603" y="2032"/>
                    <a:pt x="1821" y="1813"/>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16"/>
            <p:cNvSpPr/>
            <p:nvPr/>
          </p:nvSpPr>
          <p:spPr>
            <a:xfrm>
              <a:off x="5418200" y="1647400"/>
              <a:ext cx="62425" cy="53450"/>
            </a:xfrm>
            <a:custGeom>
              <a:rect b="b" l="l" r="r" t="t"/>
              <a:pathLst>
                <a:path extrusionOk="0" h="2138" w="2497">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16"/>
            <p:cNvSpPr/>
            <p:nvPr/>
          </p:nvSpPr>
          <p:spPr>
            <a:xfrm>
              <a:off x="5418200" y="1723625"/>
              <a:ext cx="62425" cy="53350"/>
            </a:xfrm>
            <a:custGeom>
              <a:rect b="b" l="l" r="r" t="t"/>
              <a:pathLst>
                <a:path extrusionOk="0" h="2134" w="2497">
                  <a:moveTo>
                    <a:pt x="1065" y="1"/>
                  </a:moveTo>
                  <a:cubicBezTo>
                    <a:pt x="480" y="1"/>
                    <a:pt x="0" y="480"/>
                    <a:pt x="0" y="1065"/>
                  </a:cubicBezTo>
                  <a:cubicBezTo>
                    <a:pt x="0" y="1709"/>
                    <a:pt x="526" y="2133"/>
                    <a:pt x="1074" y="2133"/>
                  </a:cubicBezTo>
                  <a:cubicBezTo>
                    <a:pt x="1336" y="2133"/>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16"/>
            <p:cNvSpPr/>
            <p:nvPr/>
          </p:nvSpPr>
          <p:spPr>
            <a:xfrm>
              <a:off x="5418200" y="179985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6"/>
            <p:cNvSpPr/>
            <p:nvPr/>
          </p:nvSpPr>
          <p:spPr>
            <a:xfrm>
              <a:off x="5418200" y="1876050"/>
              <a:ext cx="62425" cy="53275"/>
            </a:xfrm>
            <a:custGeom>
              <a:rect b="b" l="l" r="r" t="t"/>
              <a:pathLst>
                <a:path extrusionOk="0" h="2131" w="2497">
                  <a:moveTo>
                    <a:pt x="1065" y="1"/>
                  </a:moveTo>
                  <a:cubicBezTo>
                    <a:pt x="480" y="1"/>
                    <a:pt x="0" y="472"/>
                    <a:pt x="0" y="1066"/>
                  </a:cubicBezTo>
                  <a:cubicBezTo>
                    <a:pt x="0" y="1707"/>
                    <a:pt x="522" y="2131"/>
                    <a:pt x="1069" y="2131"/>
                  </a:cubicBezTo>
                  <a:cubicBezTo>
                    <a:pt x="1333" y="2131"/>
                    <a:pt x="1602" y="2033"/>
                    <a:pt x="1821" y="1813"/>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16"/>
            <p:cNvSpPr/>
            <p:nvPr/>
          </p:nvSpPr>
          <p:spPr>
            <a:xfrm>
              <a:off x="5418200" y="1952050"/>
              <a:ext cx="62425" cy="53450"/>
            </a:xfrm>
            <a:custGeom>
              <a:rect b="b" l="l" r="r" t="t"/>
              <a:pathLst>
                <a:path extrusionOk="0" h="2138" w="2497">
                  <a:moveTo>
                    <a:pt x="1065" y="1"/>
                  </a:moveTo>
                  <a:cubicBezTo>
                    <a:pt x="480" y="9"/>
                    <a:pt x="0" y="481"/>
                    <a:pt x="0" y="1074"/>
                  </a:cubicBezTo>
                  <a:cubicBezTo>
                    <a:pt x="0" y="1712"/>
                    <a:pt x="525" y="2138"/>
                    <a:pt x="1073" y="2138"/>
                  </a:cubicBezTo>
                  <a:cubicBezTo>
                    <a:pt x="1335" y="2138"/>
                    <a:pt x="1603" y="2040"/>
                    <a:pt x="1821" y="1822"/>
                  </a:cubicBezTo>
                  <a:cubicBezTo>
                    <a:pt x="2496"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16"/>
            <p:cNvSpPr/>
            <p:nvPr/>
          </p:nvSpPr>
          <p:spPr>
            <a:xfrm>
              <a:off x="5418200" y="2028275"/>
              <a:ext cx="62425" cy="53450"/>
            </a:xfrm>
            <a:custGeom>
              <a:rect b="b" l="l" r="r" t="t"/>
              <a:pathLst>
                <a:path extrusionOk="0" h="2138" w="2497">
                  <a:moveTo>
                    <a:pt x="1065" y="1"/>
                  </a:moveTo>
                  <a:cubicBezTo>
                    <a:pt x="480" y="1"/>
                    <a:pt x="0" y="480"/>
                    <a:pt x="0" y="1065"/>
                  </a:cubicBezTo>
                  <a:cubicBezTo>
                    <a:pt x="0" y="1709"/>
                    <a:pt x="525" y="2137"/>
                    <a:pt x="1074" y="2137"/>
                  </a:cubicBezTo>
                  <a:cubicBezTo>
                    <a:pt x="1336" y="2137"/>
                    <a:pt x="1603" y="2040"/>
                    <a:pt x="1821" y="1821"/>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16"/>
            <p:cNvSpPr/>
            <p:nvPr/>
          </p:nvSpPr>
          <p:spPr>
            <a:xfrm>
              <a:off x="5418200" y="210450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16"/>
            <p:cNvSpPr/>
            <p:nvPr/>
          </p:nvSpPr>
          <p:spPr>
            <a:xfrm>
              <a:off x="5418200" y="2180700"/>
              <a:ext cx="62425" cy="53350"/>
            </a:xfrm>
            <a:custGeom>
              <a:rect b="b" l="l" r="r" t="t"/>
              <a:pathLst>
                <a:path extrusionOk="0" h="2134" w="2497">
                  <a:moveTo>
                    <a:pt x="1065" y="1"/>
                  </a:moveTo>
                  <a:cubicBezTo>
                    <a:pt x="480" y="1"/>
                    <a:pt x="0" y="480"/>
                    <a:pt x="0" y="1066"/>
                  </a:cubicBezTo>
                  <a:cubicBezTo>
                    <a:pt x="0" y="1709"/>
                    <a:pt x="526" y="2133"/>
                    <a:pt x="1074" y="2133"/>
                  </a:cubicBezTo>
                  <a:cubicBezTo>
                    <a:pt x="1336" y="2133"/>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16"/>
            <p:cNvSpPr/>
            <p:nvPr/>
          </p:nvSpPr>
          <p:spPr>
            <a:xfrm>
              <a:off x="5418200" y="2256925"/>
              <a:ext cx="62550" cy="53425"/>
            </a:xfrm>
            <a:custGeom>
              <a:rect b="b" l="l" r="r" t="t"/>
              <a:pathLst>
                <a:path extrusionOk="0" h="2137" w="2502">
                  <a:moveTo>
                    <a:pt x="1075" y="0"/>
                  </a:moveTo>
                  <a:cubicBezTo>
                    <a:pt x="1072" y="0"/>
                    <a:pt x="1069" y="0"/>
                    <a:pt x="1065" y="0"/>
                  </a:cubicBezTo>
                  <a:cubicBezTo>
                    <a:pt x="480" y="0"/>
                    <a:pt x="0" y="480"/>
                    <a:pt x="0" y="1065"/>
                  </a:cubicBezTo>
                  <a:cubicBezTo>
                    <a:pt x="0" y="1709"/>
                    <a:pt x="529" y="2137"/>
                    <a:pt x="1080" y="2137"/>
                  </a:cubicBezTo>
                  <a:cubicBezTo>
                    <a:pt x="1343" y="2137"/>
                    <a:pt x="1611" y="2039"/>
                    <a:pt x="1829" y="1821"/>
                  </a:cubicBezTo>
                  <a:cubicBezTo>
                    <a:pt x="2502" y="1149"/>
                    <a:pt x="2028"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16"/>
            <p:cNvSpPr/>
            <p:nvPr/>
          </p:nvSpPr>
          <p:spPr>
            <a:xfrm>
              <a:off x="5418200" y="2333125"/>
              <a:ext cx="62425" cy="53450"/>
            </a:xfrm>
            <a:custGeom>
              <a:rect b="b" l="l" r="r" t="t"/>
              <a:pathLst>
                <a:path extrusionOk="0" h="2138" w="2497">
                  <a:moveTo>
                    <a:pt x="1065" y="1"/>
                  </a:moveTo>
                  <a:cubicBezTo>
                    <a:pt x="480" y="1"/>
                    <a:pt x="0" y="480"/>
                    <a:pt x="0" y="1066"/>
                  </a:cubicBezTo>
                  <a:cubicBezTo>
                    <a:pt x="0" y="1709"/>
                    <a:pt x="525" y="2137"/>
                    <a:pt x="1074" y="2137"/>
                  </a:cubicBezTo>
                  <a:cubicBezTo>
                    <a:pt x="1336" y="2137"/>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16"/>
            <p:cNvSpPr/>
            <p:nvPr/>
          </p:nvSpPr>
          <p:spPr>
            <a:xfrm>
              <a:off x="5418200" y="2485550"/>
              <a:ext cx="62425" cy="53300"/>
            </a:xfrm>
            <a:custGeom>
              <a:rect b="b" l="l" r="r" t="t"/>
              <a:pathLst>
                <a:path extrusionOk="0" h="2132" w="2497">
                  <a:moveTo>
                    <a:pt x="1065" y="1"/>
                  </a:moveTo>
                  <a:cubicBezTo>
                    <a:pt x="480" y="1"/>
                    <a:pt x="0" y="472"/>
                    <a:pt x="0" y="1066"/>
                  </a:cubicBezTo>
                  <a:cubicBezTo>
                    <a:pt x="0" y="1708"/>
                    <a:pt x="526" y="2131"/>
                    <a:pt x="1073" y="2131"/>
                  </a:cubicBezTo>
                  <a:cubicBezTo>
                    <a:pt x="1336" y="2131"/>
                    <a:pt x="1605" y="2033"/>
                    <a:pt x="1821" y="1814"/>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16"/>
            <p:cNvSpPr/>
            <p:nvPr/>
          </p:nvSpPr>
          <p:spPr>
            <a:xfrm>
              <a:off x="5418200" y="2561575"/>
              <a:ext cx="62425" cy="53425"/>
            </a:xfrm>
            <a:custGeom>
              <a:rect b="b" l="l" r="r" t="t"/>
              <a:pathLst>
                <a:path extrusionOk="0" h="2137" w="2497">
                  <a:moveTo>
                    <a:pt x="1065" y="0"/>
                  </a:moveTo>
                  <a:cubicBezTo>
                    <a:pt x="480" y="8"/>
                    <a:pt x="0"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16"/>
            <p:cNvSpPr/>
            <p:nvPr/>
          </p:nvSpPr>
          <p:spPr>
            <a:xfrm>
              <a:off x="5418200" y="2637775"/>
              <a:ext cx="62425" cy="53450"/>
            </a:xfrm>
            <a:custGeom>
              <a:rect b="b" l="l" r="r" t="t"/>
              <a:pathLst>
                <a:path extrusionOk="0" h="2138" w="2497">
                  <a:moveTo>
                    <a:pt x="1065" y="1"/>
                  </a:moveTo>
                  <a:cubicBezTo>
                    <a:pt x="480" y="9"/>
                    <a:pt x="0" y="480"/>
                    <a:pt x="0" y="1074"/>
                  </a:cubicBezTo>
                  <a:cubicBezTo>
                    <a:pt x="0" y="1712"/>
                    <a:pt x="528" y="2137"/>
                    <a:pt x="1077" y="2137"/>
                  </a:cubicBezTo>
                  <a:cubicBezTo>
                    <a:pt x="1339" y="2137"/>
                    <a:pt x="1606"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16"/>
            <p:cNvSpPr/>
            <p:nvPr/>
          </p:nvSpPr>
          <p:spPr>
            <a:xfrm>
              <a:off x="5418200" y="2714000"/>
              <a:ext cx="62425" cy="53350"/>
            </a:xfrm>
            <a:custGeom>
              <a:rect b="b" l="l" r="r" t="t"/>
              <a:pathLst>
                <a:path extrusionOk="0" h="2134"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16"/>
            <p:cNvSpPr/>
            <p:nvPr/>
          </p:nvSpPr>
          <p:spPr>
            <a:xfrm>
              <a:off x="5494400" y="1266550"/>
              <a:ext cx="62225" cy="53450"/>
            </a:xfrm>
            <a:custGeom>
              <a:rect b="b" l="l" r="r" t="t"/>
              <a:pathLst>
                <a:path extrusionOk="0" h="2138" w="2489">
                  <a:moveTo>
                    <a:pt x="1066" y="0"/>
                  </a:moveTo>
                  <a:cubicBezTo>
                    <a:pt x="480" y="9"/>
                    <a:pt x="1" y="480"/>
                    <a:pt x="1" y="1074"/>
                  </a:cubicBezTo>
                  <a:cubicBezTo>
                    <a:pt x="1" y="1711"/>
                    <a:pt x="525" y="2137"/>
                    <a:pt x="1074" y="2137"/>
                  </a:cubicBezTo>
                  <a:cubicBezTo>
                    <a:pt x="1336" y="2137"/>
                    <a:pt x="1604" y="2040"/>
                    <a:pt x="1822" y="1821"/>
                  </a:cubicBezTo>
                  <a:cubicBezTo>
                    <a:pt x="2488" y="1155"/>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6"/>
            <p:cNvSpPr/>
            <p:nvPr/>
          </p:nvSpPr>
          <p:spPr>
            <a:xfrm>
              <a:off x="5494400" y="1342750"/>
              <a:ext cx="62225" cy="53450"/>
            </a:xfrm>
            <a:custGeom>
              <a:rect b="b" l="l" r="r" t="t"/>
              <a:pathLst>
                <a:path extrusionOk="0" h="2138" w="2489">
                  <a:moveTo>
                    <a:pt x="1066" y="1"/>
                  </a:moveTo>
                  <a:cubicBezTo>
                    <a:pt x="480" y="1"/>
                    <a:pt x="1" y="481"/>
                    <a:pt x="1" y="1066"/>
                  </a:cubicBezTo>
                  <a:cubicBezTo>
                    <a:pt x="1" y="1710"/>
                    <a:pt x="526" y="2138"/>
                    <a:pt x="1075" y="2138"/>
                  </a:cubicBezTo>
                  <a:cubicBezTo>
                    <a:pt x="1337" y="2138"/>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6"/>
            <p:cNvSpPr/>
            <p:nvPr/>
          </p:nvSpPr>
          <p:spPr>
            <a:xfrm>
              <a:off x="5494400" y="1418975"/>
              <a:ext cx="62225" cy="53350"/>
            </a:xfrm>
            <a:custGeom>
              <a:rect b="b" l="l" r="r" t="t"/>
              <a:pathLst>
                <a:path extrusionOk="0" h="2134" w="2489">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16"/>
            <p:cNvSpPr/>
            <p:nvPr/>
          </p:nvSpPr>
          <p:spPr>
            <a:xfrm>
              <a:off x="5494400" y="149520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16"/>
            <p:cNvSpPr/>
            <p:nvPr/>
          </p:nvSpPr>
          <p:spPr>
            <a:xfrm>
              <a:off x="5494400" y="1571400"/>
              <a:ext cx="62225" cy="53250"/>
            </a:xfrm>
            <a:custGeom>
              <a:rect b="b" l="l" r="r" t="t"/>
              <a:pathLst>
                <a:path extrusionOk="0" h="2130" w="2489">
                  <a:moveTo>
                    <a:pt x="1066" y="1"/>
                  </a:moveTo>
                  <a:cubicBezTo>
                    <a:pt x="480" y="1"/>
                    <a:pt x="1" y="472"/>
                    <a:pt x="1" y="1066"/>
                  </a:cubicBezTo>
                  <a:cubicBezTo>
                    <a:pt x="1" y="1703"/>
                    <a:pt x="525" y="2129"/>
                    <a:pt x="1074" y="2129"/>
                  </a:cubicBezTo>
                  <a:cubicBezTo>
                    <a:pt x="1336" y="2129"/>
                    <a:pt x="1604" y="2032"/>
                    <a:pt x="1822" y="1813"/>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16"/>
            <p:cNvSpPr/>
            <p:nvPr/>
          </p:nvSpPr>
          <p:spPr>
            <a:xfrm>
              <a:off x="6332350"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3"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6"/>
            <p:cNvSpPr/>
            <p:nvPr/>
          </p:nvSpPr>
          <p:spPr>
            <a:xfrm>
              <a:off x="6332350"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3"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6"/>
            <p:cNvSpPr/>
            <p:nvPr/>
          </p:nvSpPr>
          <p:spPr>
            <a:xfrm>
              <a:off x="6408350" y="1418975"/>
              <a:ext cx="62425" cy="53350"/>
            </a:xfrm>
            <a:custGeom>
              <a:rect b="b" l="l" r="r" t="t"/>
              <a:pathLst>
                <a:path extrusionOk="0" h="2134" w="2497">
                  <a:moveTo>
                    <a:pt x="1074" y="1"/>
                  </a:moveTo>
                  <a:cubicBezTo>
                    <a:pt x="481" y="1"/>
                    <a:pt x="9" y="480"/>
                    <a:pt x="1" y="1065"/>
                  </a:cubicBezTo>
                  <a:cubicBezTo>
                    <a:pt x="1" y="1709"/>
                    <a:pt x="526" y="2133"/>
                    <a:pt x="1075" y="2133"/>
                  </a:cubicBezTo>
                  <a:cubicBezTo>
                    <a:pt x="1337" y="2133"/>
                    <a:pt x="1604"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6"/>
            <p:cNvSpPr/>
            <p:nvPr/>
          </p:nvSpPr>
          <p:spPr>
            <a:xfrm>
              <a:off x="6408350" y="1495200"/>
              <a:ext cx="62425" cy="53325"/>
            </a:xfrm>
            <a:custGeom>
              <a:rect b="b" l="l" r="r" t="t"/>
              <a:pathLst>
                <a:path extrusionOk="0" h="2133" w="2497">
                  <a:moveTo>
                    <a:pt x="1074" y="0"/>
                  </a:moveTo>
                  <a:cubicBezTo>
                    <a:pt x="481" y="0"/>
                    <a:pt x="9" y="480"/>
                    <a:pt x="1" y="1065"/>
                  </a:cubicBezTo>
                  <a:cubicBezTo>
                    <a:pt x="1" y="1709"/>
                    <a:pt x="526" y="2133"/>
                    <a:pt x="1075" y="2133"/>
                  </a:cubicBezTo>
                  <a:cubicBezTo>
                    <a:pt x="1337" y="2133"/>
                    <a:pt x="1604"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6"/>
            <p:cNvSpPr/>
            <p:nvPr/>
          </p:nvSpPr>
          <p:spPr>
            <a:xfrm>
              <a:off x="6484575" y="1342750"/>
              <a:ext cx="62425" cy="53450"/>
            </a:xfrm>
            <a:custGeom>
              <a:rect b="b" l="l" r="r" t="t"/>
              <a:pathLst>
                <a:path extrusionOk="0" h="2138" w="2497">
                  <a:moveTo>
                    <a:pt x="1065" y="1"/>
                  </a:moveTo>
                  <a:cubicBezTo>
                    <a:pt x="480" y="1"/>
                    <a:pt x="1" y="481"/>
                    <a:pt x="1" y="1066"/>
                  </a:cubicBezTo>
                  <a:cubicBezTo>
                    <a:pt x="1" y="1710"/>
                    <a:pt x="526" y="2138"/>
                    <a:pt x="1074" y="2138"/>
                  </a:cubicBezTo>
                  <a:cubicBezTo>
                    <a:pt x="1336" y="2138"/>
                    <a:pt x="1603" y="2040"/>
                    <a:pt x="1822"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16"/>
            <p:cNvSpPr/>
            <p:nvPr/>
          </p:nvSpPr>
          <p:spPr>
            <a:xfrm>
              <a:off x="6484575" y="1418975"/>
              <a:ext cx="62425" cy="53350"/>
            </a:xfrm>
            <a:custGeom>
              <a:rect b="b" l="l" r="r" t="t"/>
              <a:pathLst>
                <a:path extrusionOk="0" h="2134" w="2497">
                  <a:moveTo>
                    <a:pt x="1065" y="1"/>
                  </a:moveTo>
                  <a:cubicBezTo>
                    <a:pt x="480" y="1"/>
                    <a:pt x="1" y="480"/>
                    <a:pt x="1" y="1065"/>
                  </a:cubicBezTo>
                  <a:cubicBezTo>
                    <a:pt x="1" y="1709"/>
                    <a:pt x="526" y="2133"/>
                    <a:pt x="1075" y="2133"/>
                  </a:cubicBezTo>
                  <a:cubicBezTo>
                    <a:pt x="1336" y="2133"/>
                    <a:pt x="1604" y="2037"/>
                    <a:pt x="1822"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6"/>
            <p:cNvSpPr/>
            <p:nvPr/>
          </p:nvSpPr>
          <p:spPr>
            <a:xfrm>
              <a:off x="6484575" y="1495200"/>
              <a:ext cx="62425" cy="53325"/>
            </a:xfrm>
            <a:custGeom>
              <a:rect b="b" l="l" r="r" t="t"/>
              <a:pathLst>
                <a:path extrusionOk="0" h="2133" w="2497">
                  <a:moveTo>
                    <a:pt x="1065" y="0"/>
                  </a:moveTo>
                  <a:cubicBezTo>
                    <a:pt x="480" y="0"/>
                    <a:pt x="1"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6"/>
            <p:cNvSpPr/>
            <p:nvPr/>
          </p:nvSpPr>
          <p:spPr>
            <a:xfrm>
              <a:off x="6560800" y="141897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6"/>
            <p:cNvSpPr/>
            <p:nvPr/>
          </p:nvSpPr>
          <p:spPr>
            <a:xfrm>
              <a:off x="6560800" y="14952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16"/>
            <p:cNvSpPr/>
            <p:nvPr/>
          </p:nvSpPr>
          <p:spPr>
            <a:xfrm>
              <a:off x="6637000" y="1418975"/>
              <a:ext cx="62225" cy="53350"/>
            </a:xfrm>
            <a:custGeom>
              <a:rect b="b" l="l" r="r" t="t"/>
              <a:pathLst>
                <a:path extrusionOk="0" h="2134" w="2489">
                  <a:moveTo>
                    <a:pt x="1066" y="1"/>
                  </a:moveTo>
                  <a:cubicBezTo>
                    <a:pt x="480" y="1"/>
                    <a:pt x="1" y="480"/>
                    <a:pt x="1" y="1065"/>
                  </a:cubicBezTo>
                  <a:cubicBezTo>
                    <a:pt x="1" y="1709"/>
                    <a:pt x="526" y="2133"/>
                    <a:pt x="1072" y="2133"/>
                  </a:cubicBezTo>
                  <a:cubicBezTo>
                    <a:pt x="1333" y="2133"/>
                    <a:pt x="1598" y="2037"/>
                    <a:pt x="1813"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16"/>
            <p:cNvSpPr/>
            <p:nvPr/>
          </p:nvSpPr>
          <p:spPr>
            <a:xfrm>
              <a:off x="7094075" y="1495200"/>
              <a:ext cx="62425" cy="53325"/>
            </a:xfrm>
            <a:custGeom>
              <a:rect b="b" l="l" r="r" t="t"/>
              <a:pathLst>
                <a:path extrusionOk="0" h="2133" w="2497">
                  <a:moveTo>
                    <a:pt x="1066" y="0"/>
                  </a:moveTo>
                  <a:cubicBezTo>
                    <a:pt x="480" y="0"/>
                    <a:pt x="1" y="480"/>
                    <a:pt x="1" y="1065"/>
                  </a:cubicBezTo>
                  <a:cubicBezTo>
                    <a:pt x="1" y="1709"/>
                    <a:pt x="526" y="2133"/>
                    <a:pt x="1075" y="2133"/>
                  </a:cubicBezTo>
                  <a:cubicBezTo>
                    <a:pt x="1337" y="2133"/>
                    <a:pt x="1604" y="2036"/>
                    <a:pt x="1822" y="1821"/>
                  </a:cubicBezTo>
                  <a:cubicBezTo>
                    <a:pt x="2496"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16"/>
            <p:cNvSpPr/>
            <p:nvPr/>
          </p:nvSpPr>
          <p:spPr>
            <a:xfrm>
              <a:off x="6713225" y="1418975"/>
              <a:ext cx="62200" cy="53350"/>
            </a:xfrm>
            <a:custGeom>
              <a:rect b="b" l="l" r="r" t="t"/>
              <a:pathLst>
                <a:path extrusionOk="0" h="2134" w="2488">
                  <a:moveTo>
                    <a:pt x="1065" y="1"/>
                  </a:moveTo>
                  <a:cubicBezTo>
                    <a:pt x="472" y="1"/>
                    <a:pt x="0" y="480"/>
                    <a:pt x="0" y="1065"/>
                  </a:cubicBezTo>
                  <a:cubicBezTo>
                    <a:pt x="0" y="1709"/>
                    <a:pt x="525" y="2133"/>
                    <a:pt x="1072" y="2133"/>
                  </a:cubicBezTo>
                  <a:cubicBezTo>
                    <a:pt x="1332" y="2133"/>
                    <a:pt x="1598" y="2037"/>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16"/>
            <p:cNvSpPr/>
            <p:nvPr/>
          </p:nvSpPr>
          <p:spPr>
            <a:xfrm>
              <a:off x="6789225" y="1418975"/>
              <a:ext cx="62425" cy="53350"/>
            </a:xfrm>
            <a:custGeom>
              <a:rect b="b" l="l" r="r" t="t"/>
              <a:pathLst>
                <a:path extrusionOk="0" h="2134" w="2497">
                  <a:moveTo>
                    <a:pt x="1074" y="1"/>
                  </a:moveTo>
                  <a:cubicBezTo>
                    <a:pt x="480" y="1"/>
                    <a:pt x="9" y="480"/>
                    <a:pt x="1" y="1065"/>
                  </a:cubicBezTo>
                  <a:cubicBezTo>
                    <a:pt x="1" y="1709"/>
                    <a:pt x="526" y="2133"/>
                    <a:pt x="1075" y="2133"/>
                  </a:cubicBezTo>
                  <a:cubicBezTo>
                    <a:pt x="1336" y="2133"/>
                    <a:pt x="1604" y="2037"/>
                    <a:pt x="1822" y="1822"/>
                  </a:cubicBezTo>
                  <a:cubicBezTo>
                    <a:pt x="2496" y="1147"/>
                    <a:pt x="2025"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16"/>
            <p:cNvSpPr/>
            <p:nvPr/>
          </p:nvSpPr>
          <p:spPr>
            <a:xfrm>
              <a:off x="6865650" y="141897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16"/>
            <p:cNvSpPr/>
            <p:nvPr/>
          </p:nvSpPr>
          <p:spPr>
            <a:xfrm>
              <a:off x="7017875" y="1495200"/>
              <a:ext cx="62400" cy="53325"/>
            </a:xfrm>
            <a:custGeom>
              <a:rect b="b" l="l" r="r" t="t"/>
              <a:pathLst>
                <a:path extrusionOk="0" h="2133" w="2496">
                  <a:moveTo>
                    <a:pt x="1073" y="0"/>
                  </a:moveTo>
                  <a:cubicBezTo>
                    <a:pt x="480" y="0"/>
                    <a:pt x="8"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6"/>
            <p:cNvSpPr/>
            <p:nvPr/>
          </p:nvSpPr>
          <p:spPr>
            <a:xfrm>
              <a:off x="6941850"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16"/>
            <p:cNvSpPr/>
            <p:nvPr/>
          </p:nvSpPr>
          <p:spPr>
            <a:xfrm>
              <a:off x="6865650" y="149520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16"/>
            <p:cNvSpPr/>
            <p:nvPr/>
          </p:nvSpPr>
          <p:spPr>
            <a:xfrm>
              <a:off x="6789225" y="1495200"/>
              <a:ext cx="62425" cy="53325"/>
            </a:xfrm>
            <a:custGeom>
              <a:rect b="b" l="l" r="r" t="t"/>
              <a:pathLst>
                <a:path extrusionOk="0" h="2133" w="2497">
                  <a:moveTo>
                    <a:pt x="1074" y="0"/>
                  </a:moveTo>
                  <a:cubicBezTo>
                    <a:pt x="480" y="0"/>
                    <a:pt x="9" y="480"/>
                    <a:pt x="1" y="1065"/>
                  </a:cubicBezTo>
                  <a:cubicBezTo>
                    <a:pt x="1" y="1709"/>
                    <a:pt x="526" y="2133"/>
                    <a:pt x="1075" y="2133"/>
                  </a:cubicBezTo>
                  <a:cubicBezTo>
                    <a:pt x="1336" y="2133"/>
                    <a:pt x="1604" y="2036"/>
                    <a:pt x="1822" y="1821"/>
                  </a:cubicBezTo>
                  <a:cubicBezTo>
                    <a:pt x="2496" y="1146"/>
                    <a:pt x="2025"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6"/>
            <p:cNvSpPr/>
            <p:nvPr/>
          </p:nvSpPr>
          <p:spPr>
            <a:xfrm>
              <a:off x="6713225" y="1495200"/>
              <a:ext cx="62200" cy="53325"/>
            </a:xfrm>
            <a:custGeom>
              <a:rect b="b" l="l" r="r" t="t"/>
              <a:pathLst>
                <a:path extrusionOk="0" h="2133" w="2488">
                  <a:moveTo>
                    <a:pt x="1065" y="0"/>
                  </a:moveTo>
                  <a:cubicBezTo>
                    <a:pt x="472" y="0"/>
                    <a:pt x="0" y="480"/>
                    <a:pt x="0" y="1065"/>
                  </a:cubicBezTo>
                  <a:cubicBezTo>
                    <a:pt x="0" y="1709"/>
                    <a:pt x="525" y="2133"/>
                    <a:pt x="1072" y="2133"/>
                  </a:cubicBezTo>
                  <a:cubicBezTo>
                    <a:pt x="1332" y="2133"/>
                    <a:pt x="1598" y="2036"/>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16"/>
            <p:cNvSpPr/>
            <p:nvPr/>
          </p:nvSpPr>
          <p:spPr>
            <a:xfrm>
              <a:off x="6637000" y="1495200"/>
              <a:ext cx="62225" cy="53325"/>
            </a:xfrm>
            <a:custGeom>
              <a:rect b="b" l="l" r="r" t="t"/>
              <a:pathLst>
                <a:path extrusionOk="0" h="2133" w="2489">
                  <a:moveTo>
                    <a:pt x="1066" y="0"/>
                  </a:moveTo>
                  <a:cubicBezTo>
                    <a:pt x="480"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16"/>
            <p:cNvSpPr/>
            <p:nvPr/>
          </p:nvSpPr>
          <p:spPr>
            <a:xfrm>
              <a:off x="6637000" y="1571400"/>
              <a:ext cx="62225" cy="53250"/>
            </a:xfrm>
            <a:custGeom>
              <a:rect b="b" l="l" r="r" t="t"/>
              <a:pathLst>
                <a:path extrusionOk="0" h="2130" w="2489">
                  <a:moveTo>
                    <a:pt x="1066" y="1"/>
                  </a:moveTo>
                  <a:cubicBezTo>
                    <a:pt x="480" y="1"/>
                    <a:pt x="1" y="472"/>
                    <a:pt x="1" y="1066"/>
                  </a:cubicBezTo>
                  <a:cubicBezTo>
                    <a:pt x="1" y="1703"/>
                    <a:pt x="525" y="2129"/>
                    <a:pt x="1071" y="2129"/>
                  </a:cubicBezTo>
                  <a:cubicBezTo>
                    <a:pt x="1332" y="2129"/>
                    <a:pt x="1598" y="2032"/>
                    <a:pt x="1813" y="1813"/>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16"/>
            <p:cNvSpPr/>
            <p:nvPr/>
          </p:nvSpPr>
          <p:spPr>
            <a:xfrm>
              <a:off x="6560800" y="1571400"/>
              <a:ext cx="62200" cy="53250"/>
            </a:xfrm>
            <a:custGeom>
              <a:rect b="b" l="l" r="r" t="t"/>
              <a:pathLst>
                <a:path extrusionOk="0" h="2130" w="2488">
                  <a:moveTo>
                    <a:pt x="1065" y="1"/>
                  </a:moveTo>
                  <a:cubicBezTo>
                    <a:pt x="480" y="1"/>
                    <a:pt x="0" y="472"/>
                    <a:pt x="0" y="1066"/>
                  </a:cubicBezTo>
                  <a:cubicBezTo>
                    <a:pt x="0" y="1703"/>
                    <a:pt x="524" y="2129"/>
                    <a:pt x="1073" y="2129"/>
                  </a:cubicBezTo>
                  <a:cubicBezTo>
                    <a:pt x="1335" y="2129"/>
                    <a:pt x="1603" y="2032"/>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16"/>
            <p:cNvSpPr/>
            <p:nvPr/>
          </p:nvSpPr>
          <p:spPr>
            <a:xfrm>
              <a:off x="6484575" y="1571400"/>
              <a:ext cx="62425" cy="53250"/>
            </a:xfrm>
            <a:custGeom>
              <a:rect b="b" l="l" r="r" t="t"/>
              <a:pathLst>
                <a:path extrusionOk="0" h="2130" w="2497">
                  <a:moveTo>
                    <a:pt x="1065" y="1"/>
                  </a:moveTo>
                  <a:cubicBezTo>
                    <a:pt x="480" y="1"/>
                    <a:pt x="1" y="472"/>
                    <a:pt x="1" y="1066"/>
                  </a:cubicBezTo>
                  <a:cubicBezTo>
                    <a:pt x="1" y="1703"/>
                    <a:pt x="525" y="2129"/>
                    <a:pt x="1073" y="2129"/>
                  </a:cubicBezTo>
                  <a:cubicBezTo>
                    <a:pt x="1335" y="2129"/>
                    <a:pt x="1603" y="2032"/>
                    <a:pt x="1822" y="1813"/>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16"/>
            <p:cNvSpPr/>
            <p:nvPr/>
          </p:nvSpPr>
          <p:spPr>
            <a:xfrm>
              <a:off x="6408350" y="1571400"/>
              <a:ext cx="62425" cy="53250"/>
            </a:xfrm>
            <a:custGeom>
              <a:rect b="b" l="l" r="r" t="t"/>
              <a:pathLst>
                <a:path extrusionOk="0" h="2130" w="2497">
                  <a:moveTo>
                    <a:pt x="1074" y="1"/>
                  </a:moveTo>
                  <a:cubicBezTo>
                    <a:pt x="481" y="1"/>
                    <a:pt x="9" y="472"/>
                    <a:pt x="1" y="1066"/>
                  </a:cubicBezTo>
                  <a:cubicBezTo>
                    <a:pt x="1" y="1703"/>
                    <a:pt x="525" y="2129"/>
                    <a:pt x="1074" y="2129"/>
                  </a:cubicBezTo>
                  <a:cubicBezTo>
                    <a:pt x="1336" y="2129"/>
                    <a:pt x="1604" y="2032"/>
                    <a:pt x="1822" y="1813"/>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16"/>
            <p:cNvSpPr/>
            <p:nvPr/>
          </p:nvSpPr>
          <p:spPr>
            <a:xfrm>
              <a:off x="6332350"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3" y="1813"/>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6"/>
            <p:cNvSpPr/>
            <p:nvPr/>
          </p:nvSpPr>
          <p:spPr>
            <a:xfrm>
              <a:off x="5875275" y="2180700"/>
              <a:ext cx="62225" cy="53350"/>
            </a:xfrm>
            <a:custGeom>
              <a:rect b="b" l="l" r="r" t="t"/>
              <a:pathLst>
                <a:path extrusionOk="0" h="2134" w="2489">
                  <a:moveTo>
                    <a:pt x="1065" y="1"/>
                  </a:moveTo>
                  <a:cubicBezTo>
                    <a:pt x="480" y="1"/>
                    <a:pt x="0" y="480"/>
                    <a:pt x="0" y="1066"/>
                  </a:cubicBezTo>
                  <a:cubicBezTo>
                    <a:pt x="0" y="1709"/>
                    <a:pt x="526" y="2133"/>
                    <a:pt x="1074" y="2133"/>
                  </a:cubicBezTo>
                  <a:cubicBezTo>
                    <a:pt x="1336" y="2133"/>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6"/>
            <p:cNvSpPr/>
            <p:nvPr/>
          </p:nvSpPr>
          <p:spPr>
            <a:xfrm>
              <a:off x="5875275" y="2409350"/>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16"/>
            <p:cNvSpPr/>
            <p:nvPr/>
          </p:nvSpPr>
          <p:spPr>
            <a:xfrm>
              <a:off x="5951475"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16"/>
            <p:cNvSpPr/>
            <p:nvPr/>
          </p:nvSpPr>
          <p:spPr>
            <a:xfrm>
              <a:off x="5951475"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16"/>
            <p:cNvSpPr/>
            <p:nvPr/>
          </p:nvSpPr>
          <p:spPr>
            <a:xfrm>
              <a:off x="5951475"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4" y="1813"/>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16"/>
            <p:cNvSpPr/>
            <p:nvPr/>
          </p:nvSpPr>
          <p:spPr>
            <a:xfrm>
              <a:off x="5951475" y="1647400"/>
              <a:ext cx="62225" cy="53450"/>
            </a:xfrm>
            <a:custGeom>
              <a:rect b="b" l="l" r="r" t="t"/>
              <a:pathLst>
                <a:path extrusionOk="0" h="2138" w="2489">
                  <a:moveTo>
                    <a:pt x="1066" y="1"/>
                  </a:moveTo>
                  <a:cubicBezTo>
                    <a:pt x="472" y="9"/>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16"/>
            <p:cNvSpPr/>
            <p:nvPr/>
          </p:nvSpPr>
          <p:spPr>
            <a:xfrm>
              <a:off x="5951475" y="17236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16"/>
            <p:cNvSpPr/>
            <p:nvPr/>
          </p:nvSpPr>
          <p:spPr>
            <a:xfrm>
              <a:off x="5951475" y="179985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16"/>
            <p:cNvSpPr/>
            <p:nvPr/>
          </p:nvSpPr>
          <p:spPr>
            <a:xfrm>
              <a:off x="5951475" y="1876050"/>
              <a:ext cx="62225" cy="53275"/>
            </a:xfrm>
            <a:custGeom>
              <a:rect b="b" l="l" r="r" t="t"/>
              <a:pathLst>
                <a:path extrusionOk="0" h="2131" w="2489">
                  <a:moveTo>
                    <a:pt x="1066" y="1"/>
                  </a:moveTo>
                  <a:cubicBezTo>
                    <a:pt x="472" y="1"/>
                    <a:pt x="1" y="472"/>
                    <a:pt x="1" y="1066"/>
                  </a:cubicBezTo>
                  <a:cubicBezTo>
                    <a:pt x="1" y="1707"/>
                    <a:pt x="523" y="2131"/>
                    <a:pt x="1068" y="2131"/>
                  </a:cubicBezTo>
                  <a:cubicBezTo>
                    <a:pt x="1330" y="2131"/>
                    <a:pt x="1597" y="2033"/>
                    <a:pt x="1814" y="1813"/>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6"/>
            <p:cNvSpPr/>
            <p:nvPr/>
          </p:nvSpPr>
          <p:spPr>
            <a:xfrm>
              <a:off x="5951475" y="1952050"/>
              <a:ext cx="62225" cy="53450"/>
            </a:xfrm>
            <a:custGeom>
              <a:rect b="b" l="l" r="r" t="t"/>
              <a:pathLst>
                <a:path extrusionOk="0" h="2138" w="2489">
                  <a:moveTo>
                    <a:pt x="1066" y="1"/>
                  </a:moveTo>
                  <a:cubicBezTo>
                    <a:pt x="472" y="9"/>
                    <a:pt x="1" y="481"/>
                    <a:pt x="1" y="1074"/>
                  </a:cubicBezTo>
                  <a:cubicBezTo>
                    <a:pt x="1" y="1712"/>
                    <a:pt x="525" y="2138"/>
                    <a:pt x="1071" y="2138"/>
                  </a:cubicBezTo>
                  <a:cubicBezTo>
                    <a:pt x="1332" y="2138"/>
                    <a:pt x="1598" y="2040"/>
                    <a:pt x="1814" y="1822"/>
                  </a:cubicBezTo>
                  <a:cubicBezTo>
                    <a:pt x="2489"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16"/>
            <p:cNvSpPr/>
            <p:nvPr/>
          </p:nvSpPr>
          <p:spPr>
            <a:xfrm>
              <a:off x="5951475" y="2028275"/>
              <a:ext cx="62225" cy="53450"/>
            </a:xfrm>
            <a:custGeom>
              <a:rect b="b" l="l" r="r" t="t"/>
              <a:pathLst>
                <a:path extrusionOk="0" h="2138" w="2489">
                  <a:moveTo>
                    <a:pt x="1066" y="1"/>
                  </a:moveTo>
                  <a:cubicBezTo>
                    <a:pt x="472" y="1"/>
                    <a:pt x="1" y="480"/>
                    <a:pt x="1" y="1065"/>
                  </a:cubicBezTo>
                  <a:cubicBezTo>
                    <a:pt x="1" y="1709"/>
                    <a:pt x="526" y="2137"/>
                    <a:pt x="1072" y="2137"/>
                  </a:cubicBezTo>
                  <a:cubicBezTo>
                    <a:pt x="1333" y="2137"/>
                    <a:pt x="1598" y="2040"/>
                    <a:pt x="1814" y="1821"/>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16"/>
            <p:cNvSpPr/>
            <p:nvPr/>
          </p:nvSpPr>
          <p:spPr>
            <a:xfrm>
              <a:off x="6027500" y="1418975"/>
              <a:ext cx="62425" cy="53350"/>
            </a:xfrm>
            <a:custGeom>
              <a:rect b="b" l="l" r="r" t="t"/>
              <a:pathLst>
                <a:path extrusionOk="0" h="2134" w="2497">
                  <a:moveTo>
                    <a:pt x="1073" y="1"/>
                  </a:moveTo>
                  <a:cubicBezTo>
                    <a:pt x="480" y="1"/>
                    <a:pt x="9" y="480"/>
                    <a:pt x="0" y="1065"/>
                  </a:cubicBezTo>
                  <a:cubicBezTo>
                    <a:pt x="0" y="1709"/>
                    <a:pt x="529" y="2133"/>
                    <a:pt x="1078" y="2133"/>
                  </a:cubicBezTo>
                  <a:cubicBezTo>
                    <a:pt x="1340" y="2133"/>
                    <a:pt x="1606" y="2037"/>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16"/>
            <p:cNvSpPr/>
            <p:nvPr/>
          </p:nvSpPr>
          <p:spPr>
            <a:xfrm>
              <a:off x="6027500" y="1495200"/>
              <a:ext cx="62425" cy="53325"/>
            </a:xfrm>
            <a:custGeom>
              <a:rect b="b" l="l" r="r" t="t"/>
              <a:pathLst>
                <a:path extrusionOk="0" h="2133" w="2497">
                  <a:moveTo>
                    <a:pt x="1073" y="0"/>
                  </a:moveTo>
                  <a:cubicBezTo>
                    <a:pt x="480" y="0"/>
                    <a:pt x="9"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16"/>
            <p:cNvSpPr/>
            <p:nvPr/>
          </p:nvSpPr>
          <p:spPr>
            <a:xfrm>
              <a:off x="6027500" y="1571400"/>
              <a:ext cx="62425" cy="53250"/>
            </a:xfrm>
            <a:custGeom>
              <a:rect b="b" l="l" r="r" t="t"/>
              <a:pathLst>
                <a:path extrusionOk="0" h="2130" w="2497">
                  <a:moveTo>
                    <a:pt x="1073" y="1"/>
                  </a:moveTo>
                  <a:cubicBezTo>
                    <a:pt x="480" y="1"/>
                    <a:pt x="9" y="472"/>
                    <a:pt x="0" y="1066"/>
                  </a:cubicBezTo>
                  <a:cubicBezTo>
                    <a:pt x="0" y="1703"/>
                    <a:pt x="529" y="2129"/>
                    <a:pt x="1077" y="2129"/>
                  </a:cubicBezTo>
                  <a:cubicBezTo>
                    <a:pt x="1339" y="2129"/>
                    <a:pt x="1606" y="2032"/>
                    <a:pt x="1821" y="1813"/>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16"/>
            <p:cNvSpPr/>
            <p:nvPr/>
          </p:nvSpPr>
          <p:spPr>
            <a:xfrm>
              <a:off x="6027500" y="1647400"/>
              <a:ext cx="62425" cy="53450"/>
            </a:xfrm>
            <a:custGeom>
              <a:rect b="b" l="l" r="r" t="t"/>
              <a:pathLst>
                <a:path extrusionOk="0" h="2138" w="2497">
                  <a:moveTo>
                    <a:pt x="1073" y="1"/>
                  </a:moveTo>
                  <a:cubicBezTo>
                    <a:pt x="480" y="1"/>
                    <a:pt x="9" y="481"/>
                    <a:pt x="0" y="1066"/>
                  </a:cubicBezTo>
                  <a:cubicBezTo>
                    <a:pt x="0" y="1710"/>
                    <a:pt x="529" y="2138"/>
                    <a:pt x="1078" y="2138"/>
                  </a:cubicBezTo>
                  <a:cubicBezTo>
                    <a:pt x="1340" y="2138"/>
                    <a:pt x="1606" y="2040"/>
                    <a:pt x="1821" y="1822"/>
                  </a:cubicBezTo>
                  <a:cubicBezTo>
                    <a:pt x="2496" y="1155"/>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16"/>
            <p:cNvSpPr/>
            <p:nvPr/>
          </p:nvSpPr>
          <p:spPr>
            <a:xfrm>
              <a:off x="6027500" y="1723625"/>
              <a:ext cx="62425" cy="53350"/>
            </a:xfrm>
            <a:custGeom>
              <a:rect b="b" l="l" r="r" t="t"/>
              <a:pathLst>
                <a:path extrusionOk="0" h="2134" w="2497">
                  <a:moveTo>
                    <a:pt x="1073" y="1"/>
                  </a:moveTo>
                  <a:cubicBezTo>
                    <a:pt x="480" y="1"/>
                    <a:pt x="9" y="480"/>
                    <a:pt x="0" y="1065"/>
                  </a:cubicBezTo>
                  <a:cubicBezTo>
                    <a:pt x="0" y="1709"/>
                    <a:pt x="529" y="2133"/>
                    <a:pt x="1078" y="2133"/>
                  </a:cubicBezTo>
                  <a:cubicBezTo>
                    <a:pt x="1340" y="2133"/>
                    <a:pt x="1606" y="2037"/>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6"/>
            <p:cNvSpPr/>
            <p:nvPr/>
          </p:nvSpPr>
          <p:spPr>
            <a:xfrm>
              <a:off x="6027500" y="1799850"/>
              <a:ext cx="62425" cy="53325"/>
            </a:xfrm>
            <a:custGeom>
              <a:rect b="b" l="l" r="r" t="t"/>
              <a:pathLst>
                <a:path extrusionOk="0" h="2133" w="2497">
                  <a:moveTo>
                    <a:pt x="1073" y="0"/>
                  </a:moveTo>
                  <a:cubicBezTo>
                    <a:pt x="480" y="0"/>
                    <a:pt x="9"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16"/>
            <p:cNvSpPr/>
            <p:nvPr/>
          </p:nvSpPr>
          <p:spPr>
            <a:xfrm>
              <a:off x="6027500" y="1876050"/>
              <a:ext cx="62425" cy="53350"/>
            </a:xfrm>
            <a:custGeom>
              <a:rect b="b" l="l" r="r" t="t"/>
              <a:pathLst>
                <a:path extrusionOk="0" h="2134" w="2497">
                  <a:moveTo>
                    <a:pt x="1073" y="1"/>
                  </a:moveTo>
                  <a:cubicBezTo>
                    <a:pt x="480" y="1"/>
                    <a:pt x="9" y="472"/>
                    <a:pt x="0" y="1066"/>
                  </a:cubicBezTo>
                  <a:cubicBezTo>
                    <a:pt x="0" y="1709"/>
                    <a:pt x="529" y="2133"/>
                    <a:pt x="1078" y="2133"/>
                  </a:cubicBezTo>
                  <a:cubicBezTo>
                    <a:pt x="1340" y="2133"/>
                    <a:pt x="1606" y="2037"/>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16"/>
            <p:cNvSpPr/>
            <p:nvPr/>
          </p:nvSpPr>
          <p:spPr>
            <a:xfrm>
              <a:off x="6027500" y="1952050"/>
              <a:ext cx="62425" cy="53450"/>
            </a:xfrm>
            <a:custGeom>
              <a:rect b="b" l="l" r="r" t="t"/>
              <a:pathLst>
                <a:path extrusionOk="0" h="2138" w="2497">
                  <a:moveTo>
                    <a:pt x="1073" y="1"/>
                  </a:moveTo>
                  <a:cubicBezTo>
                    <a:pt x="480" y="9"/>
                    <a:pt x="9" y="481"/>
                    <a:pt x="0" y="1074"/>
                  </a:cubicBezTo>
                  <a:cubicBezTo>
                    <a:pt x="0" y="1712"/>
                    <a:pt x="529" y="2138"/>
                    <a:pt x="1077" y="2138"/>
                  </a:cubicBezTo>
                  <a:cubicBezTo>
                    <a:pt x="1339" y="2138"/>
                    <a:pt x="1606" y="2040"/>
                    <a:pt x="1821" y="1822"/>
                  </a:cubicBezTo>
                  <a:cubicBezTo>
                    <a:pt x="2496" y="1155"/>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16"/>
            <p:cNvSpPr/>
            <p:nvPr/>
          </p:nvSpPr>
          <p:spPr>
            <a:xfrm>
              <a:off x="6103700" y="1418975"/>
              <a:ext cx="62425" cy="53350"/>
            </a:xfrm>
            <a:custGeom>
              <a:rect b="b" l="l" r="r" t="t"/>
              <a:pathLst>
                <a:path extrusionOk="0" h="2134" w="2497">
                  <a:moveTo>
                    <a:pt x="1066" y="1"/>
                  </a:moveTo>
                  <a:cubicBezTo>
                    <a:pt x="481" y="1"/>
                    <a:pt x="9"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16"/>
            <p:cNvSpPr/>
            <p:nvPr/>
          </p:nvSpPr>
          <p:spPr>
            <a:xfrm>
              <a:off x="6103700" y="1495200"/>
              <a:ext cx="62425" cy="53325"/>
            </a:xfrm>
            <a:custGeom>
              <a:rect b="b" l="l" r="r" t="t"/>
              <a:pathLst>
                <a:path extrusionOk="0" h="2133" w="2497">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16"/>
            <p:cNvSpPr/>
            <p:nvPr/>
          </p:nvSpPr>
          <p:spPr>
            <a:xfrm>
              <a:off x="6103700" y="1571400"/>
              <a:ext cx="62425" cy="53250"/>
            </a:xfrm>
            <a:custGeom>
              <a:rect b="b" l="l" r="r" t="t"/>
              <a:pathLst>
                <a:path extrusionOk="0" h="2130" w="2497">
                  <a:moveTo>
                    <a:pt x="1066" y="1"/>
                  </a:moveTo>
                  <a:cubicBezTo>
                    <a:pt x="481" y="1"/>
                    <a:pt x="9" y="472"/>
                    <a:pt x="1" y="1066"/>
                  </a:cubicBezTo>
                  <a:cubicBezTo>
                    <a:pt x="1" y="1703"/>
                    <a:pt x="525" y="2129"/>
                    <a:pt x="1074" y="2129"/>
                  </a:cubicBezTo>
                  <a:cubicBezTo>
                    <a:pt x="1336" y="2129"/>
                    <a:pt x="1604" y="2032"/>
                    <a:pt x="1822" y="1813"/>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16"/>
            <p:cNvSpPr/>
            <p:nvPr/>
          </p:nvSpPr>
          <p:spPr>
            <a:xfrm>
              <a:off x="6103700" y="1647400"/>
              <a:ext cx="62425" cy="53450"/>
            </a:xfrm>
            <a:custGeom>
              <a:rect b="b" l="l" r="r" t="t"/>
              <a:pathLst>
                <a:path extrusionOk="0" h="2138" w="2497">
                  <a:moveTo>
                    <a:pt x="1066" y="1"/>
                  </a:moveTo>
                  <a:cubicBezTo>
                    <a:pt x="481" y="9"/>
                    <a:pt x="9"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16"/>
            <p:cNvSpPr/>
            <p:nvPr/>
          </p:nvSpPr>
          <p:spPr>
            <a:xfrm>
              <a:off x="6103700" y="1723625"/>
              <a:ext cx="62425" cy="53350"/>
            </a:xfrm>
            <a:custGeom>
              <a:rect b="b" l="l" r="r" t="t"/>
              <a:pathLst>
                <a:path extrusionOk="0" h="2134" w="2497">
                  <a:moveTo>
                    <a:pt x="1066" y="1"/>
                  </a:moveTo>
                  <a:cubicBezTo>
                    <a:pt x="481" y="1"/>
                    <a:pt x="9" y="480"/>
                    <a:pt x="1" y="1065"/>
                  </a:cubicBezTo>
                  <a:cubicBezTo>
                    <a:pt x="1" y="1709"/>
                    <a:pt x="526" y="2133"/>
                    <a:pt x="1075" y="2133"/>
                  </a:cubicBezTo>
                  <a:cubicBezTo>
                    <a:pt x="1337" y="2133"/>
                    <a:pt x="1604" y="2037"/>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6"/>
            <p:cNvSpPr/>
            <p:nvPr/>
          </p:nvSpPr>
          <p:spPr>
            <a:xfrm>
              <a:off x="6103700" y="1799850"/>
              <a:ext cx="62425" cy="53325"/>
            </a:xfrm>
            <a:custGeom>
              <a:rect b="b" l="l" r="r" t="t"/>
              <a:pathLst>
                <a:path extrusionOk="0" h="2133" w="2497">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16"/>
            <p:cNvSpPr/>
            <p:nvPr/>
          </p:nvSpPr>
          <p:spPr>
            <a:xfrm>
              <a:off x="6103700" y="1876050"/>
              <a:ext cx="62425" cy="53275"/>
            </a:xfrm>
            <a:custGeom>
              <a:rect b="b" l="l" r="r" t="t"/>
              <a:pathLst>
                <a:path extrusionOk="0" h="2131" w="2497">
                  <a:moveTo>
                    <a:pt x="1066" y="1"/>
                  </a:moveTo>
                  <a:cubicBezTo>
                    <a:pt x="481" y="1"/>
                    <a:pt x="9" y="472"/>
                    <a:pt x="1" y="1066"/>
                  </a:cubicBezTo>
                  <a:cubicBezTo>
                    <a:pt x="1" y="1707"/>
                    <a:pt x="523" y="2131"/>
                    <a:pt x="1070" y="2131"/>
                  </a:cubicBezTo>
                  <a:cubicBezTo>
                    <a:pt x="1333" y="2131"/>
                    <a:pt x="1603" y="2033"/>
                    <a:pt x="1822" y="1813"/>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16"/>
            <p:cNvSpPr/>
            <p:nvPr/>
          </p:nvSpPr>
          <p:spPr>
            <a:xfrm>
              <a:off x="6103700" y="1952050"/>
              <a:ext cx="62425" cy="53450"/>
            </a:xfrm>
            <a:custGeom>
              <a:rect b="b" l="l" r="r" t="t"/>
              <a:pathLst>
                <a:path extrusionOk="0" h="2138" w="2497">
                  <a:moveTo>
                    <a:pt x="1066" y="1"/>
                  </a:moveTo>
                  <a:cubicBezTo>
                    <a:pt x="481" y="9"/>
                    <a:pt x="9" y="481"/>
                    <a:pt x="1" y="1074"/>
                  </a:cubicBezTo>
                  <a:cubicBezTo>
                    <a:pt x="1" y="1712"/>
                    <a:pt x="525" y="2138"/>
                    <a:pt x="1074" y="2138"/>
                  </a:cubicBezTo>
                  <a:cubicBezTo>
                    <a:pt x="1336" y="2138"/>
                    <a:pt x="1604" y="2040"/>
                    <a:pt x="1822" y="1822"/>
                  </a:cubicBezTo>
                  <a:cubicBezTo>
                    <a:pt x="2497"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16"/>
            <p:cNvSpPr/>
            <p:nvPr/>
          </p:nvSpPr>
          <p:spPr>
            <a:xfrm>
              <a:off x="6179925" y="141897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16"/>
            <p:cNvSpPr/>
            <p:nvPr/>
          </p:nvSpPr>
          <p:spPr>
            <a:xfrm>
              <a:off x="6179925" y="149520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6"/>
            <p:cNvSpPr/>
            <p:nvPr/>
          </p:nvSpPr>
          <p:spPr>
            <a:xfrm>
              <a:off x="6179925" y="1571400"/>
              <a:ext cx="62225" cy="53250"/>
            </a:xfrm>
            <a:custGeom>
              <a:rect b="b" l="l" r="r" t="t"/>
              <a:pathLst>
                <a:path extrusionOk="0" h="2130" w="2489">
                  <a:moveTo>
                    <a:pt x="1065" y="1"/>
                  </a:moveTo>
                  <a:cubicBezTo>
                    <a:pt x="480" y="1"/>
                    <a:pt x="0" y="472"/>
                    <a:pt x="0" y="1066"/>
                  </a:cubicBezTo>
                  <a:cubicBezTo>
                    <a:pt x="0" y="1703"/>
                    <a:pt x="525" y="2129"/>
                    <a:pt x="1073" y="2129"/>
                  </a:cubicBezTo>
                  <a:cubicBezTo>
                    <a:pt x="1335" y="2129"/>
                    <a:pt x="1603" y="2032"/>
                    <a:pt x="1821" y="1813"/>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16"/>
            <p:cNvSpPr/>
            <p:nvPr/>
          </p:nvSpPr>
          <p:spPr>
            <a:xfrm>
              <a:off x="6256150" y="1418975"/>
              <a:ext cx="62200" cy="53350"/>
            </a:xfrm>
            <a:custGeom>
              <a:rect b="b" l="l" r="r" t="t"/>
              <a:pathLst>
                <a:path extrusionOk="0" h="2134" w="2488">
                  <a:moveTo>
                    <a:pt x="1065" y="1"/>
                  </a:moveTo>
                  <a:cubicBezTo>
                    <a:pt x="480" y="1"/>
                    <a:pt x="0" y="480"/>
                    <a:pt x="0" y="1065"/>
                  </a:cubicBezTo>
                  <a:cubicBezTo>
                    <a:pt x="0" y="1709"/>
                    <a:pt x="525" y="2133"/>
                    <a:pt x="1071" y="2133"/>
                  </a:cubicBezTo>
                  <a:cubicBezTo>
                    <a:pt x="1332" y="2133"/>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16"/>
            <p:cNvSpPr/>
            <p:nvPr/>
          </p:nvSpPr>
          <p:spPr>
            <a:xfrm>
              <a:off x="6256150" y="1495200"/>
              <a:ext cx="62200" cy="53325"/>
            </a:xfrm>
            <a:custGeom>
              <a:rect b="b" l="l" r="r" t="t"/>
              <a:pathLst>
                <a:path extrusionOk="0" h="2133" w="2488">
                  <a:moveTo>
                    <a:pt x="1065" y="0"/>
                  </a:moveTo>
                  <a:cubicBezTo>
                    <a:pt x="480" y="0"/>
                    <a:pt x="0" y="480"/>
                    <a:pt x="0" y="1065"/>
                  </a:cubicBezTo>
                  <a:cubicBezTo>
                    <a:pt x="0" y="1709"/>
                    <a:pt x="525" y="2133"/>
                    <a:pt x="1071" y="2133"/>
                  </a:cubicBezTo>
                  <a:cubicBezTo>
                    <a:pt x="1332"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16"/>
            <p:cNvSpPr/>
            <p:nvPr/>
          </p:nvSpPr>
          <p:spPr>
            <a:xfrm>
              <a:off x="6256150" y="1571400"/>
              <a:ext cx="62200" cy="53250"/>
            </a:xfrm>
            <a:custGeom>
              <a:rect b="b" l="l" r="r" t="t"/>
              <a:pathLst>
                <a:path extrusionOk="0" h="2130" w="2488">
                  <a:moveTo>
                    <a:pt x="1065" y="1"/>
                  </a:moveTo>
                  <a:cubicBezTo>
                    <a:pt x="480" y="1"/>
                    <a:pt x="0" y="472"/>
                    <a:pt x="0" y="1066"/>
                  </a:cubicBezTo>
                  <a:cubicBezTo>
                    <a:pt x="0" y="1703"/>
                    <a:pt x="524" y="2129"/>
                    <a:pt x="1070" y="2129"/>
                  </a:cubicBezTo>
                  <a:cubicBezTo>
                    <a:pt x="1331" y="2129"/>
                    <a:pt x="1597" y="2032"/>
                    <a:pt x="1813"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16"/>
            <p:cNvSpPr/>
            <p:nvPr/>
          </p:nvSpPr>
          <p:spPr>
            <a:xfrm>
              <a:off x="6256150" y="1647400"/>
              <a:ext cx="62200" cy="53450"/>
            </a:xfrm>
            <a:custGeom>
              <a:rect b="b" l="l" r="r" t="t"/>
              <a:pathLst>
                <a:path extrusionOk="0" h="2138" w="2488">
                  <a:moveTo>
                    <a:pt x="1065" y="1"/>
                  </a:moveTo>
                  <a:cubicBezTo>
                    <a:pt x="480" y="1"/>
                    <a:pt x="0" y="481"/>
                    <a:pt x="0" y="1066"/>
                  </a:cubicBezTo>
                  <a:cubicBezTo>
                    <a:pt x="0" y="1710"/>
                    <a:pt x="525" y="2138"/>
                    <a:pt x="1071" y="2138"/>
                  </a:cubicBezTo>
                  <a:cubicBezTo>
                    <a:pt x="1332" y="2138"/>
                    <a:pt x="1597" y="2040"/>
                    <a:pt x="1813"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16"/>
            <p:cNvSpPr/>
            <p:nvPr/>
          </p:nvSpPr>
          <p:spPr>
            <a:xfrm>
              <a:off x="6179925" y="1647400"/>
              <a:ext cx="62225" cy="53450"/>
            </a:xfrm>
            <a:custGeom>
              <a:rect b="b" l="l" r="r" t="t"/>
              <a:pathLst>
                <a:path extrusionOk="0" h="2138" w="2489">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16"/>
            <p:cNvSpPr/>
            <p:nvPr/>
          </p:nvSpPr>
          <p:spPr>
            <a:xfrm>
              <a:off x="6179925" y="172362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6"/>
            <p:cNvSpPr/>
            <p:nvPr/>
          </p:nvSpPr>
          <p:spPr>
            <a:xfrm>
              <a:off x="6179925" y="179985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16"/>
            <p:cNvSpPr/>
            <p:nvPr/>
          </p:nvSpPr>
          <p:spPr>
            <a:xfrm>
              <a:off x="6179925" y="1876050"/>
              <a:ext cx="62225" cy="53275"/>
            </a:xfrm>
            <a:custGeom>
              <a:rect b="b" l="l" r="r" t="t"/>
              <a:pathLst>
                <a:path extrusionOk="0" h="2131" w="2489">
                  <a:moveTo>
                    <a:pt x="1065" y="1"/>
                  </a:moveTo>
                  <a:cubicBezTo>
                    <a:pt x="480" y="1"/>
                    <a:pt x="0" y="472"/>
                    <a:pt x="0" y="1066"/>
                  </a:cubicBezTo>
                  <a:cubicBezTo>
                    <a:pt x="0" y="1707"/>
                    <a:pt x="523" y="2131"/>
                    <a:pt x="1070" y="2131"/>
                  </a:cubicBezTo>
                  <a:cubicBezTo>
                    <a:pt x="1333" y="2131"/>
                    <a:pt x="1602" y="2033"/>
                    <a:pt x="1821" y="1813"/>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16"/>
            <p:cNvSpPr/>
            <p:nvPr/>
          </p:nvSpPr>
          <p:spPr>
            <a:xfrm>
              <a:off x="6179925" y="1952050"/>
              <a:ext cx="62225" cy="53450"/>
            </a:xfrm>
            <a:custGeom>
              <a:rect b="b" l="l" r="r" t="t"/>
              <a:pathLst>
                <a:path extrusionOk="0" h="2138" w="2489">
                  <a:moveTo>
                    <a:pt x="1065" y="1"/>
                  </a:moveTo>
                  <a:cubicBezTo>
                    <a:pt x="480" y="9"/>
                    <a:pt x="0" y="481"/>
                    <a:pt x="0" y="1074"/>
                  </a:cubicBezTo>
                  <a:cubicBezTo>
                    <a:pt x="0" y="1712"/>
                    <a:pt x="525" y="2138"/>
                    <a:pt x="1073" y="2138"/>
                  </a:cubicBezTo>
                  <a:cubicBezTo>
                    <a:pt x="1335" y="2138"/>
                    <a:pt x="1603" y="2040"/>
                    <a:pt x="1821" y="1822"/>
                  </a:cubicBezTo>
                  <a:cubicBezTo>
                    <a:pt x="2488"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16"/>
            <p:cNvSpPr/>
            <p:nvPr/>
          </p:nvSpPr>
          <p:spPr>
            <a:xfrm>
              <a:off x="6179925" y="2028275"/>
              <a:ext cx="62225" cy="53450"/>
            </a:xfrm>
            <a:custGeom>
              <a:rect b="b" l="l" r="r" t="t"/>
              <a:pathLst>
                <a:path extrusionOk="0" h="2138" w="2489">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16"/>
            <p:cNvSpPr/>
            <p:nvPr/>
          </p:nvSpPr>
          <p:spPr>
            <a:xfrm>
              <a:off x="6103700" y="2028275"/>
              <a:ext cx="62425" cy="53450"/>
            </a:xfrm>
            <a:custGeom>
              <a:rect b="b" l="l" r="r" t="t"/>
              <a:pathLst>
                <a:path extrusionOk="0" h="2138" w="2497">
                  <a:moveTo>
                    <a:pt x="1066" y="1"/>
                  </a:moveTo>
                  <a:cubicBezTo>
                    <a:pt x="481" y="1"/>
                    <a:pt x="9" y="480"/>
                    <a:pt x="1" y="1065"/>
                  </a:cubicBezTo>
                  <a:cubicBezTo>
                    <a:pt x="1" y="1709"/>
                    <a:pt x="526" y="2137"/>
                    <a:pt x="1075" y="2137"/>
                  </a:cubicBezTo>
                  <a:cubicBezTo>
                    <a:pt x="1337" y="2137"/>
                    <a:pt x="1604" y="2040"/>
                    <a:pt x="1822" y="1821"/>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6"/>
            <p:cNvSpPr/>
            <p:nvPr/>
          </p:nvSpPr>
          <p:spPr>
            <a:xfrm>
              <a:off x="6027500" y="2028275"/>
              <a:ext cx="62425" cy="53450"/>
            </a:xfrm>
            <a:custGeom>
              <a:rect b="b" l="l" r="r" t="t"/>
              <a:pathLst>
                <a:path extrusionOk="0" h="2138" w="2497">
                  <a:moveTo>
                    <a:pt x="1073" y="1"/>
                  </a:moveTo>
                  <a:cubicBezTo>
                    <a:pt x="480" y="1"/>
                    <a:pt x="9" y="480"/>
                    <a:pt x="0" y="1065"/>
                  </a:cubicBezTo>
                  <a:cubicBezTo>
                    <a:pt x="0" y="1709"/>
                    <a:pt x="529" y="2137"/>
                    <a:pt x="1078" y="2137"/>
                  </a:cubicBezTo>
                  <a:cubicBezTo>
                    <a:pt x="1340" y="2137"/>
                    <a:pt x="1606" y="2040"/>
                    <a:pt x="1821" y="1821"/>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16"/>
            <p:cNvSpPr/>
            <p:nvPr/>
          </p:nvSpPr>
          <p:spPr>
            <a:xfrm>
              <a:off x="6027500" y="2104500"/>
              <a:ext cx="62425" cy="53325"/>
            </a:xfrm>
            <a:custGeom>
              <a:rect b="b" l="l" r="r" t="t"/>
              <a:pathLst>
                <a:path extrusionOk="0" h="2133" w="2497">
                  <a:moveTo>
                    <a:pt x="1073" y="0"/>
                  </a:moveTo>
                  <a:cubicBezTo>
                    <a:pt x="480" y="0"/>
                    <a:pt x="9"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16"/>
            <p:cNvSpPr/>
            <p:nvPr/>
          </p:nvSpPr>
          <p:spPr>
            <a:xfrm>
              <a:off x="5951475" y="21045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16"/>
            <p:cNvSpPr/>
            <p:nvPr/>
          </p:nvSpPr>
          <p:spPr>
            <a:xfrm>
              <a:off x="5494400" y="1647400"/>
              <a:ext cx="62225" cy="53450"/>
            </a:xfrm>
            <a:custGeom>
              <a:rect b="b" l="l" r="r" t="t"/>
              <a:pathLst>
                <a:path extrusionOk="0" h="2138" w="2489">
                  <a:moveTo>
                    <a:pt x="1066" y="1"/>
                  </a:moveTo>
                  <a:cubicBezTo>
                    <a:pt x="480" y="1"/>
                    <a:pt x="1" y="481"/>
                    <a:pt x="1" y="1066"/>
                  </a:cubicBezTo>
                  <a:cubicBezTo>
                    <a:pt x="1" y="1710"/>
                    <a:pt x="526" y="2138"/>
                    <a:pt x="1075" y="2138"/>
                  </a:cubicBezTo>
                  <a:cubicBezTo>
                    <a:pt x="1337" y="2138"/>
                    <a:pt x="1604" y="2040"/>
                    <a:pt x="1822"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16"/>
            <p:cNvSpPr/>
            <p:nvPr/>
          </p:nvSpPr>
          <p:spPr>
            <a:xfrm>
              <a:off x="5494400" y="1723625"/>
              <a:ext cx="62225" cy="53350"/>
            </a:xfrm>
            <a:custGeom>
              <a:rect b="b" l="l" r="r" t="t"/>
              <a:pathLst>
                <a:path extrusionOk="0" h="2134" w="2489">
                  <a:moveTo>
                    <a:pt x="1066" y="1"/>
                  </a:moveTo>
                  <a:cubicBezTo>
                    <a:pt x="480" y="1"/>
                    <a:pt x="1" y="480"/>
                    <a:pt x="1" y="1065"/>
                  </a:cubicBezTo>
                  <a:cubicBezTo>
                    <a:pt x="1" y="1709"/>
                    <a:pt x="526" y="2133"/>
                    <a:pt x="1075" y="2133"/>
                  </a:cubicBezTo>
                  <a:cubicBezTo>
                    <a:pt x="1337"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6"/>
            <p:cNvSpPr/>
            <p:nvPr/>
          </p:nvSpPr>
          <p:spPr>
            <a:xfrm>
              <a:off x="5494400" y="179985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16"/>
            <p:cNvSpPr/>
            <p:nvPr/>
          </p:nvSpPr>
          <p:spPr>
            <a:xfrm>
              <a:off x="5494400" y="1876050"/>
              <a:ext cx="62225" cy="53300"/>
            </a:xfrm>
            <a:custGeom>
              <a:rect b="b" l="l" r="r" t="t"/>
              <a:pathLst>
                <a:path extrusionOk="0" h="2132" w="2489">
                  <a:moveTo>
                    <a:pt x="1066" y="1"/>
                  </a:moveTo>
                  <a:cubicBezTo>
                    <a:pt x="480" y="1"/>
                    <a:pt x="1" y="472"/>
                    <a:pt x="1" y="1066"/>
                  </a:cubicBezTo>
                  <a:cubicBezTo>
                    <a:pt x="1" y="1705"/>
                    <a:pt x="525" y="2132"/>
                    <a:pt x="1072" y="2132"/>
                  </a:cubicBezTo>
                  <a:cubicBezTo>
                    <a:pt x="1332" y="2132"/>
                    <a:pt x="1597" y="2036"/>
                    <a:pt x="1814"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16"/>
            <p:cNvSpPr/>
            <p:nvPr/>
          </p:nvSpPr>
          <p:spPr>
            <a:xfrm>
              <a:off x="5494400" y="1952050"/>
              <a:ext cx="62225" cy="53450"/>
            </a:xfrm>
            <a:custGeom>
              <a:rect b="b" l="l" r="r" t="t"/>
              <a:pathLst>
                <a:path extrusionOk="0" h="2138" w="2489">
                  <a:moveTo>
                    <a:pt x="1066" y="1"/>
                  </a:moveTo>
                  <a:cubicBezTo>
                    <a:pt x="480" y="9"/>
                    <a:pt x="1" y="481"/>
                    <a:pt x="1" y="1074"/>
                  </a:cubicBezTo>
                  <a:cubicBezTo>
                    <a:pt x="1" y="1712"/>
                    <a:pt x="525" y="2138"/>
                    <a:pt x="1074" y="2138"/>
                  </a:cubicBezTo>
                  <a:cubicBezTo>
                    <a:pt x="1336" y="2138"/>
                    <a:pt x="1604" y="2040"/>
                    <a:pt x="1822"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16"/>
            <p:cNvSpPr/>
            <p:nvPr/>
          </p:nvSpPr>
          <p:spPr>
            <a:xfrm>
              <a:off x="5494400" y="2028275"/>
              <a:ext cx="62225" cy="53450"/>
            </a:xfrm>
            <a:custGeom>
              <a:rect b="b" l="l" r="r" t="t"/>
              <a:pathLst>
                <a:path extrusionOk="0" h="2138" w="2489">
                  <a:moveTo>
                    <a:pt x="1066" y="1"/>
                  </a:moveTo>
                  <a:cubicBezTo>
                    <a:pt x="480" y="1"/>
                    <a:pt x="1" y="480"/>
                    <a:pt x="1" y="1065"/>
                  </a:cubicBezTo>
                  <a:cubicBezTo>
                    <a:pt x="1" y="1709"/>
                    <a:pt x="526" y="2137"/>
                    <a:pt x="1075" y="2137"/>
                  </a:cubicBezTo>
                  <a:cubicBezTo>
                    <a:pt x="1337" y="2137"/>
                    <a:pt x="1604" y="2040"/>
                    <a:pt x="1822" y="1821"/>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16"/>
            <p:cNvSpPr/>
            <p:nvPr/>
          </p:nvSpPr>
          <p:spPr>
            <a:xfrm>
              <a:off x="5494400" y="2104500"/>
              <a:ext cx="62225" cy="53325"/>
            </a:xfrm>
            <a:custGeom>
              <a:rect b="b" l="l" r="r" t="t"/>
              <a:pathLst>
                <a:path extrusionOk="0" h="2133"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16"/>
            <p:cNvSpPr/>
            <p:nvPr/>
          </p:nvSpPr>
          <p:spPr>
            <a:xfrm>
              <a:off x="5494400" y="2180700"/>
              <a:ext cx="62225" cy="53350"/>
            </a:xfrm>
            <a:custGeom>
              <a:rect b="b" l="l" r="r" t="t"/>
              <a:pathLst>
                <a:path extrusionOk="0" h="2134" w="2489">
                  <a:moveTo>
                    <a:pt x="1066" y="1"/>
                  </a:moveTo>
                  <a:cubicBezTo>
                    <a:pt x="480" y="1"/>
                    <a:pt x="1" y="480"/>
                    <a:pt x="1" y="1066"/>
                  </a:cubicBezTo>
                  <a:cubicBezTo>
                    <a:pt x="1" y="1709"/>
                    <a:pt x="526" y="2133"/>
                    <a:pt x="1075" y="2133"/>
                  </a:cubicBezTo>
                  <a:cubicBezTo>
                    <a:pt x="1337"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16"/>
            <p:cNvSpPr/>
            <p:nvPr/>
          </p:nvSpPr>
          <p:spPr>
            <a:xfrm>
              <a:off x="5494400" y="2256925"/>
              <a:ext cx="62375" cy="53425"/>
            </a:xfrm>
            <a:custGeom>
              <a:rect b="b" l="l" r="r" t="t"/>
              <a:pathLst>
                <a:path extrusionOk="0" h="2137" w="2495">
                  <a:moveTo>
                    <a:pt x="1076" y="0"/>
                  </a:moveTo>
                  <a:cubicBezTo>
                    <a:pt x="1072" y="0"/>
                    <a:pt x="1069" y="0"/>
                    <a:pt x="1066" y="0"/>
                  </a:cubicBezTo>
                  <a:cubicBezTo>
                    <a:pt x="480" y="0"/>
                    <a:pt x="1" y="480"/>
                    <a:pt x="1" y="1065"/>
                  </a:cubicBezTo>
                  <a:cubicBezTo>
                    <a:pt x="1" y="1709"/>
                    <a:pt x="530" y="2137"/>
                    <a:pt x="1078" y="2137"/>
                  </a:cubicBezTo>
                  <a:cubicBezTo>
                    <a:pt x="1340" y="2137"/>
                    <a:pt x="1606" y="2039"/>
                    <a:pt x="1822" y="1821"/>
                  </a:cubicBezTo>
                  <a:cubicBezTo>
                    <a:pt x="2494" y="1149"/>
                    <a:pt x="2020" y="0"/>
                    <a:pt x="107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16"/>
            <p:cNvSpPr/>
            <p:nvPr/>
          </p:nvSpPr>
          <p:spPr>
            <a:xfrm>
              <a:off x="5494400" y="2333125"/>
              <a:ext cx="62225" cy="53450"/>
            </a:xfrm>
            <a:custGeom>
              <a:rect b="b" l="l" r="r" t="t"/>
              <a:pathLst>
                <a:path extrusionOk="0" h="2138" w="2489">
                  <a:moveTo>
                    <a:pt x="1066" y="1"/>
                  </a:moveTo>
                  <a:cubicBezTo>
                    <a:pt x="480" y="1"/>
                    <a:pt x="1" y="480"/>
                    <a:pt x="1" y="1066"/>
                  </a:cubicBezTo>
                  <a:cubicBezTo>
                    <a:pt x="1" y="1709"/>
                    <a:pt x="526" y="2137"/>
                    <a:pt x="1075" y="2137"/>
                  </a:cubicBezTo>
                  <a:cubicBezTo>
                    <a:pt x="1337" y="2137"/>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16"/>
            <p:cNvSpPr/>
            <p:nvPr/>
          </p:nvSpPr>
          <p:spPr>
            <a:xfrm>
              <a:off x="5494400" y="2485550"/>
              <a:ext cx="62225" cy="53300"/>
            </a:xfrm>
            <a:custGeom>
              <a:rect b="b" l="l" r="r" t="t"/>
              <a:pathLst>
                <a:path extrusionOk="0" h="2132" w="2489">
                  <a:moveTo>
                    <a:pt x="1066" y="1"/>
                  </a:moveTo>
                  <a:cubicBezTo>
                    <a:pt x="480" y="1"/>
                    <a:pt x="1" y="472"/>
                    <a:pt x="1" y="1066"/>
                  </a:cubicBezTo>
                  <a:cubicBezTo>
                    <a:pt x="1" y="1708"/>
                    <a:pt x="523" y="2131"/>
                    <a:pt x="1070" y="2131"/>
                  </a:cubicBezTo>
                  <a:cubicBezTo>
                    <a:pt x="1333" y="2131"/>
                    <a:pt x="1603" y="2033"/>
                    <a:pt x="1822" y="1814"/>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16"/>
            <p:cNvSpPr/>
            <p:nvPr/>
          </p:nvSpPr>
          <p:spPr>
            <a:xfrm>
              <a:off x="5494400" y="2561575"/>
              <a:ext cx="62225" cy="53425"/>
            </a:xfrm>
            <a:custGeom>
              <a:rect b="b" l="l" r="r" t="t"/>
              <a:pathLst>
                <a:path extrusionOk="0" h="2137" w="2489">
                  <a:moveTo>
                    <a:pt x="1066" y="0"/>
                  </a:moveTo>
                  <a:cubicBezTo>
                    <a:pt x="480" y="0"/>
                    <a:pt x="1" y="480"/>
                    <a:pt x="1" y="1073"/>
                  </a:cubicBezTo>
                  <a:cubicBezTo>
                    <a:pt x="1" y="1711"/>
                    <a:pt x="522" y="2137"/>
                    <a:pt x="1067" y="2137"/>
                  </a:cubicBezTo>
                  <a:cubicBezTo>
                    <a:pt x="1329" y="2137"/>
                    <a:pt x="1595" y="2039"/>
                    <a:pt x="1814" y="1821"/>
                  </a:cubicBezTo>
                  <a:cubicBezTo>
                    <a:pt x="2488" y="1154"/>
                    <a:pt x="2017" y="8"/>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16"/>
            <p:cNvSpPr/>
            <p:nvPr/>
          </p:nvSpPr>
          <p:spPr>
            <a:xfrm>
              <a:off x="5494400" y="2637775"/>
              <a:ext cx="62225" cy="53450"/>
            </a:xfrm>
            <a:custGeom>
              <a:rect b="b" l="l" r="r" t="t"/>
              <a:pathLst>
                <a:path extrusionOk="0" h="2138" w="2489">
                  <a:moveTo>
                    <a:pt x="1066" y="1"/>
                  </a:moveTo>
                  <a:cubicBezTo>
                    <a:pt x="480" y="1"/>
                    <a:pt x="1" y="480"/>
                    <a:pt x="1" y="1074"/>
                  </a:cubicBezTo>
                  <a:cubicBezTo>
                    <a:pt x="1" y="1712"/>
                    <a:pt x="525" y="2137"/>
                    <a:pt x="1074" y="2137"/>
                  </a:cubicBezTo>
                  <a:cubicBezTo>
                    <a:pt x="1336" y="2137"/>
                    <a:pt x="1604" y="2040"/>
                    <a:pt x="1822"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16"/>
            <p:cNvSpPr/>
            <p:nvPr/>
          </p:nvSpPr>
          <p:spPr>
            <a:xfrm>
              <a:off x="5494400" y="2714000"/>
              <a:ext cx="62225" cy="53350"/>
            </a:xfrm>
            <a:custGeom>
              <a:rect b="b" l="l" r="r" t="t"/>
              <a:pathLst>
                <a:path extrusionOk="0" h="2134"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16"/>
            <p:cNvSpPr/>
            <p:nvPr/>
          </p:nvSpPr>
          <p:spPr>
            <a:xfrm>
              <a:off x="5494400" y="2790200"/>
              <a:ext cx="62225" cy="53350"/>
            </a:xfrm>
            <a:custGeom>
              <a:rect b="b" l="l" r="r" t="t"/>
              <a:pathLst>
                <a:path extrusionOk="0" h="2134" w="2489">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16"/>
            <p:cNvSpPr/>
            <p:nvPr/>
          </p:nvSpPr>
          <p:spPr>
            <a:xfrm>
              <a:off x="5570625" y="1266550"/>
              <a:ext cx="62200" cy="53450"/>
            </a:xfrm>
            <a:custGeom>
              <a:rect b="b" l="l" r="r" t="t"/>
              <a:pathLst>
                <a:path extrusionOk="0" h="2138" w="2488">
                  <a:moveTo>
                    <a:pt x="1065" y="0"/>
                  </a:moveTo>
                  <a:cubicBezTo>
                    <a:pt x="472" y="9"/>
                    <a:pt x="0" y="480"/>
                    <a:pt x="0" y="1074"/>
                  </a:cubicBezTo>
                  <a:cubicBezTo>
                    <a:pt x="0" y="1711"/>
                    <a:pt x="525" y="2137"/>
                    <a:pt x="1071" y="2137"/>
                  </a:cubicBezTo>
                  <a:cubicBezTo>
                    <a:pt x="1332" y="2137"/>
                    <a:pt x="1598" y="2040"/>
                    <a:pt x="1813" y="1821"/>
                  </a:cubicBezTo>
                  <a:cubicBezTo>
                    <a:pt x="2488" y="1155"/>
                    <a:pt x="2016" y="9"/>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16"/>
            <p:cNvSpPr/>
            <p:nvPr/>
          </p:nvSpPr>
          <p:spPr>
            <a:xfrm>
              <a:off x="5570625" y="1342750"/>
              <a:ext cx="62200" cy="53450"/>
            </a:xfrm>
            <a:custGeom>
              <a:rect b="b" l="l" r="r" t="t"/>
              <a:pathLst>
                <a:path extrusionOk="0" h="2138" w="2488">
                  <a:moveTo>
                    <a:pt x="1065" y="1"/>
                  </a:moveTo>
                  <a:cubicBezTo>
                    <a:pt x="472" y="1"/>
                    <a:pt x="0" y="481"/>
                    <a:pt x="0" y="1066"/>
                  </a:cubicBezTo>
                  <a:cubicBezTo>
                    <a:pt x="0" y="1710"/>
                    <a:pt x="526" y="2138"/>
                    <a:pt x="1072" y="2138"/>
                  </a:cubicBezTo>
                  <a:cubicBezTo>
                    <a:pt x="1332" y="2138"/>
                    <a:pt x="1598" y="2040"/>
                    <a:pt x="1813"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16"/>
            <p:cNvSpPr/>
            <p:nvPr/>
          </p:nvSpPr>
          <p:spPr>
            <a:xfrm>
              <a:off x="5570625" y="1418975"/>
              <a:ext cx="62200" cy="53350"/>
            </a:xfrm>
            <a:custGeom>
              <a:rect b="b" l="l" r="r" t="t"/>
              <a:pathLst>
                <a:path extrusionOk="0" h="2134" w="2488">
                  <a:moveTo>
                    <a:pt x="1065" y="1"/>
                  </a:moveTo>
                  <a:cubicBezTo>
                    <a:pt x="472" y="1"/>
                    <a:pt x="0" y="480"/>
                    <a:pt x="0" y="1065"/>
                  </a:cubicBezTo>
                  <a:cubicBezTo>
                    <a:pt x="0" y="1709"/>
                    <a:pt x="526" y="2133"/>
                    <a:pt x="1072" y="2133"/>
                  </a:cubicBezTo>
                  <a:cubicBezTo>
                    <a:pt x="1333" y="2133"/>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16"/>
            <p:cNvSpPr/>
            <p:nvPr/>
          </p:nvSpPr>
          <p:spPr>
            <a:xfrm>
              <a:off x="5570625" y="1495200"/>
              <a:ext cx="62200" cy="53325"/>
            </a:xfrm>
            <a:custGeom>
              <a:rect b="b" l="l" r="r" t="t"/>
              <a:pathLst>
                <a:path extrusionOk="0" h="2133" w="2488">
                  <a:moveTo>
                    <a:pt x="1065" y="0"/>
                  </a:moveTo>
                  <a:cubicBezTo>
                    <a:pt x="472" y="0"/>
                    <a:pt x="0" y="472"/>
                    <a:pt x="0" y="1065"/>
                  </a:cubicBezTo>
                  <a:cubicBezTo>
                    <a:pt x="0" y="1709"/>
                    <a:pt x="526" y="2133"/>
                    <a:pt x="1072" y="2133"/>
                  </a:cubicBezTo>
                  <a:cubicBezTo>
                    <a:pt x="1333"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16"/>
            <p:cNvSpPr/>
            <p:nvPr/>
          </p:nvSpPr>
          <p:spPr>
            <a:xfrm>
              <a:off x="5570625" y="1571400"/>
              <a:ext cx="62200" cy="53250"/>
            </a:xfrm>
            <a:custGeom>
              <a:rect b="b" l="l" r="r" t="t"/>
              <a:pathLst>
                <a:path extrusionOk="0" h="2130" w="2488">
                  <a:moveTo>
                    <a:pt x="1065" y="1"/>
                  </a:moveTo>
                  <a:cubicBezTo>
                    <a:pt x="472" y="1"/>
                    <a:pt x="0" y="472"/>
                    <a:pt x="0" y="1066"/>
                  </a:cubicBezTo>
                  <a:cubicBezTo>
                    <a:pt x="0" y="1703"/>
                    <a:pt x="525" y="2129"/>
                    <a:pt x="1071" y="2129"/>
                  </a:cubicBezTo>
                  <a:cubicBezTo>
                    <a:pt x="1332" y="2129"/>
                    <a:pt x="1598" y="2032"/>
                    <a:pt x="1813"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16"/>
            <p:cNvSpPr/>
            <p:nvPr/>
          </p:nvSpPr>
          <p:spPr>
            <a:xfrm>
              <a:off x="5570625" y="1647400"/>
              <a:ext cx="62200" cy="53450"/>
            </a:xfrm>
            <a:custGeom>
              <a:rect b="b" l="l" r="r" t="t"/>
              <a:pathLst>
                <a:path extrusionOk="0" h="2138" w="2488">
                  <a:moveTo>
                    <a:pt x="1065" y="1"/>
                  </a:moveTo>
                  <a:cubicBezTo>
                    <a:pt x="472" y="1"/>
                    <a:pt x="0" y="481"/>
                    <a:pt x="0" y="1066"/>
                  </a:cubicBezTo>
                  <a:cubicBezTo>
                    <a:pt x="0" y="1710"/>
                    <a:pt x="526" y="2138"/>
                    <a:pt x="1072" y="2138"/>
                  </a:cubicBezTo>
                  <a:cubicBezTo>
                    <a:pt x="1332" y="2138"/>
                    <a:pt x="1598" y="2040"/>
                    <a:pt x="1813"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16"/>
            <p:cNvSpPr/>
            <p:nvPr/>
          </p:nvSpPr>
          <p:spPr>
            <a:xfrm>
              <a:off x="5570625" y="1723625"/>
              <a:ext cx="62200" cy="53350"/>
            </a:xfrm>
            <a:custGeom>
              <a:rect b="b" l="l" r="r" t="t"/>
              <a:pathLst>
                <a:path extrusionOk="0" h="2134" w="2488">
                  <a:moveTo>
                    <a:pt x="1065" y="1"/>
                  </a:moveTo>
                  <a:cubicBezTo>
                    <a:pt x="472" y="1"/>
                    <a:pt x="0" y="480"/>
                    <a:pt x="0" y="1065"/>
                  </a:cubicBezTo>
                  <a:cubicBezTo>
                    <a:pt x="0" y="1709"/>
                    <a:pt x="526" y="2133"/>
                    <a:pt x="1072" y="2133"/>
                  </a:cubicBezTo>
                  <a:cubicBezTo>
                    <a:pt x="1333" y="2133"/>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16"/>
            <p:cNvSpPr/>
            <p:nvPr/>
          </p:nvSpPr>
          <p:spPr>
            <a:xfrm>
              <a:off x="5570625" y="1799850"/>
              <a:ext cx="62200" cy="53325"/>
            </a:xfrm>
            <a:custGeom>
              <a:rect b="b" l="l" r="r" t="t"/>
              <a:pathLst>
                <a:path extrusionOk="0" h="2133" w="2488">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16"/>
            <p:cNvSpPr/>
            <p:nvPr/>
          </p:nvSpPr>
          <p:spPr>
            <a:xfrm>
              <a:off x="5570625" y="1876050"/>
              <a:ext cx="62200" cy="53350"/>
            </a:xfrm>
            <a:custGeom>
              <a:rect b="b" l="l" r="r" t="t"/>
              <a:pathLst>
                <a:path extrusionOk="0" h="2134" w="2488">
                  <a:moveTo>
                    <a:pt x="1065" y="1"/>
                  </a:moveTo>
                  <a:cubicBezTo>
                    <a:pt x="472" y="1"/>
                    <a:pt x="0" y="472"/>
                    <a:pt x="0" y="1066"/>
                  </a:cubicBezTo>
                  <a:cubicBezTo>
                    <a:pt x="0" y="1709"/>
                    <a:pt x="526" y="2133"/>
                    <a:pt x="1072" y="2133"/>
                  </a:cubicBezTo>
                  <a:cubicBezTo>
                    <a:pt x="1333" y="2133"/>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6"/>
            <p:cNvSpPr/>
            <p:nvPr/>
          </p:nvSpPr>
          <p:spPr>
            <a:xfrm>
              <a:off x="5570625" y="1952050"/>
              <a:ext cx="62200" cy="53450"/>
            </a:xfrm>
            <a:custGeom>
              <a:rect b="b" l="l" r="r" t="t"/>
              <a:pathLst>
                <a:path extrusionOk="0" h="2138" w="2488">
                  <a:moveTo>
                    <a:pt x="1065" y="1"/>
                  </a:moveTo>
                  <a:cubicBezTo>
                    <a:pt x="472" y="9"/>
                    <a:pt x="0" y="481"/>
                    <a:pt x="0" y="1074"/>
                  </a:cubicBezTo>
                  <a:cubicBezTo>
                    <a:pt x="0" y="1712"/>
                    <a:pt x="525" y="2138"/>
                    <a:pt x="1071" y="2138"/>
                  </a:cubicBezTo>
                  <a:cubicBezTo>
                    <a:pt x="1332" y="2138"/>
                    <a:pt x="1598" y="2040"/>
                    <a:pt x="1813" y="1822"/>
                  </a:cubicBezTo>
                  <a:cubicBezTo>
                    <a:pt x="2488" y="1155"/>
                    <a:pt x="2016" y="9"/>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6"/>
            <p:cNvSpPr/>
            <p:nvPr/>
          </p:nvSpPr>
          <p:spPr>
            <a:xfrm>
              <a:off x="5570625" y="2028275"/>
              <a:ext cx="62200" cy="53450"/>
            </a:xfrm>
            <a:custGeom>
              <a:rect b="b" l="l" r="r" t="t"/>
              <a:pathLst>
                <a:path extrusionOk="0" h="2138" w="2488">
                  <a:moveTo>
                    <a:pt x="1065" y="1"/>
                  </a:moveTo>
                  <a:cubicBezTo>
                    <a:pt x="472" y="1"/>
                    <a:pt x="0" y="480"/>
                    <a:pt x="0" y="1065"/>
                  </a:cubicBezTo>
                  <a:cubicBezTo>
                    <a:pt x="0" y="1709"/>
                    <a:pt x="526" y="2137"/>
                    <a:pt x="1072" y="2137"/>
                  </a:cubicBezTo>
                  <a:cubicBezTo>
                    <a:pt x="1332" y="2137"/>
                    <a:pt x="1598" y="2040"/>
                    <a:pt x="1813" y="1821"/>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16"/>
            <p:cNvSpPr/>
            <p:nvPr/>
          </p:nvSpPr>
          <p:spPr>
            <a:xfrm>
              <a:off x="5570625" y="2104500"/>
              <a:ext cx="62200" cy="53325"/>
            </a:xfrm>
            <a:custGeom>
              <a:rect b="b" l="l" r="r" t="t"/>
              <a:pathLst>
                <a:path extrusionOk="0" h="2133" w="2488">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16"/>
            <p:cNvSpPr/>
            <p:nvPr/>
          </p:nvSpPr>
          <p:spPr>
            <a:xfrm>
              <a:off x="5570625" y="2180700"/>
              <a:ext cx="62200" cy="53350"/>
            </a:xfrm>
            <a:custGeom>
              <a:rect b="b" l="l" r="r" t="t"/>
              <a:pathLst>
                <a:path extrusionOk="0" h="2134" w="2488">
                  <a:moveTo>
                    <a:pt x="1065" y="1"/>
                  </a:moveTo>
                  <a:cubicBezTo>
                    <a:pt x="472" y="1"/>
                    <a:pt x="0" y="472"/>
                    <a:pt x="0" y="1066"/>
                  </a:cubicBezTo>
                  <a:cubicBezTo>
                    <a:pt x="0" y="1709"/>
                    <a:pt x="526" y="2133"/>
                    <a:pt x="1072" y="2133"/>
                  </a:cubicBezTo>
                  <a:cubicBezTo>
                    <a:pt x="1333" y="2133"/>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16"/>
            <p:cNvSpPr/>
            <p:nvPr/>
          </p:nvSpPr>
          <p:spPr>
            <a:xfrm>
              <a:off x="5570625" y="2256925"/>
              <a:ext cx="62425" cy="53425"/>
            </a:xfrm>
            <a:custGeom>
              <a:rect b="b" l="l" r="r" t="t"/>
              <a:pathLst>
                <a:path extrusionOk="0" h="2137" w="2497">
                  <a:moveTo>
                    <a:pt x="1065" y="0"/>
                  </a:moveTo>
                  <a:cubicBezTo>
                    <a:pt x="472" y="0"/>
                    <a:pt x="0" y="480"/>
                    <a:pt x="0" y="1065"/>
                  </a:cubicBezTo>
                  <a:cubicBezTo>
                    <a:pt x="0" y="1709"/>
                    <a:pt x="526" y="2137"/>
                    <a:pt x="1074" y="2137"/>
                  </a:cubicBezTo>
                  <a:cubicBezTo>
                    <a:pt x="1336" y="2137"/>
                    <a:pt x="1603" y="2039"/>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16"/>
            <p:cNvSpPr/>
            <p:nvPr/>
          </p:nvSpPr>
          <p:spPr>
            <a:xfrm>
              <a:off x="5570625" y="2333125"/>
              <a:ext cx="62200" cy="53450"/>
            </a:xfrm>
            <a:custGeom>
              <a:rect b="b" l="l" r="r" t="t"/>
              <a:pathLst>
                <a:path extrusionOk="0" h="2138" w="2488">
                  <a:moveTo>
                    <a:pt x="1065" y="1"/>
                  </a:moveTo>
                  <a:cubicBezTo>
                    <a:pt x="472" y="1"/>
                    <a:pt x="0" y="480"/>
                    <a:pt x="0" y="1066"/>
                  </a:cubicBezTo>
                  <a:cubicBezTo>
                    <a:pt x="0" y="1709"/>
                    <a:pt x="526" y="2137"/>
                    <a:pt x="1072" y="2137"/>
                  </a:cubicBezTo>
                  <a:cubicBezTo>
                    <a:pt x="1332" y="2137"/>
                    <a:pt x="1598" y="2040"/>
                    <a:pt x="1813"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16"/>
            <p:cNvSpPr/>
            <p:nvPr/>
          </p:nvSpPr>
          <p:spPr>
            <a:xfrm>
              <a:off x="5570625" y="2485550"/>
              <a:ext cx="62200" cy="53300"/>
            </a:xfrm>
            <a:custGeom>
              <a:rect b="b" l="l" r="r" t="t"/>
              <a:pathLst>
                <a:path extrusionOk="0" h="2132" w="2488">
                  <a:moveTo>
                    <a:pt x="1065" y="1"/>
                  </a:moveTo>
                  <a:cubicBezTo>
                    <a:pt x="480" y="1"/>
                    <a:pt x="0" y="480"/>
                    <a:pt x="0" y="1066"/>
                  </a:cubicBezTo>
                  <a:cubicBezTo>
                    <a:pt x="0" y="1708"/>
                    <a:pt x="523" y="2131"/>
                    <a:pt x="1070" y="2131"/>
                  </a:cubicBezTo>
                  <a:cubicBezTo>
                    <a:pt x="1333" y="2131"/>
                    <a:pt x="1602" y="2033"/>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16"/>
            <p:cNvSpPr/>
            <p:nvPr/>
          </p:nvSpPr>
          <p:spPr>
            <a:xfrm>
              <a:off x="5570625" y="2561575"/>
              <a:ext cx="62200" cy="53425"/>
            </a:xfrm>
            <a:custGeom>
              <a:rect b="b" l="l" r="r" t="t"/>
              <a:pathLst>
                <a:path extrusionOk="0" h="2137" w="2488">
                  <a:moveTo>
                    <a:pt x="1065" y="0"/>
                  </a:moveTo>
                  <a:cubicBezTo>
                    <a:pt x="472" y="8"/>
                    <a:pt x="0" y="480"/>
                    <a:pt x="0" y="1073"/>
                  </a:cubicBezTo>
                  <a:cubicBezTo>
                    <a:pt x="0" y="1711"/>
                    <a:pt x="525" y="2137"/>
                    <a:pt x="1071" y="2137"/>
                  </a:cubicBezTo>
                  <a:cubicBezTo>
                    <a:pt x="1332" y="2137"/>
                    <a:pt x="1598" y="2039"/>
                    <a:pt x="1813" y="1821"/>
                  </a:cubicBezTo>
                  <a:cubicBezTo>
                    <a:pt x="2488" y="1154"/>
                    <a:pt x="2016" y="8"/>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6"/>
            <p:cNvSpPr/>
            <p:nvPr/>
          </p:nvSpPr>
          <p:spPr>
            <a:xfrm>
              <a:off x="5570625" y="2637775"/>
              <a:ext cx="62200" cy="53450"/>
            </a:xfrm>
            <a:custGeom>
              <a:rect b="b" l="l" r="r" t="t"/>
              <a:pathLst>
                <a:path extrusionOk="0" h="2138" w="2488">
                  <a:moveTo>
                    <a:pt x="1065" y="1"/>
                  </a:moveTo>
                  <a:cubicBezTo>
                    <a:pt x="480"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6"/>
            <p:cNvSpPr/>
            <p:nvPr/>
          </p:nvSpPr>
          <p:spPr>
            <a:xfrm>
              <a:off x="5570625" y="2866425"/>
              <a:ext cx="62200" cy="53275"/>
            </a:xfrm>
            <a:custGeom>
              <a:rect b="b" l="l" r="r" t="t"/>
              <a:pathLst>
                <a:path extrusionOk="0" h="2131" w="2488">
                  <a:moveTo>
                    <a:pt x="1065" y="0"/>
                  </a:moveTo>
                  <a:cubicBezTo>
                    <a:pt x="480" y="0"/>
                    <a:pt x="0" y="472"/>
                    <a:pt x="0" y="1065"/>
                  </a:cubicBezTo>
                  <a:cubicBezTo>
                    <a:pt x="0" y="1707"/>
                    <a:pt x="523" y="2131"/>
                    <a:pt x="1070" y="2131"/>
                  </a:cubicBezTo>
                  <a:cubicBezTo>
                    <a:pt x="1333" y="2131"/>
                    <a:pt x="1602" y="2032"/>
                    <a:pt x="1821" y="1813"/>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16"/>
            <p:cNvSpPr/>
            <p:nvPr/>
          </p:nvSpPr>
          <p:spPr>
            <a:xfrm>
              <a:off x="5570625" y="2790200"/>
              <a:ext cx="62200" cy="53350"/>
            </a:xfrm>
            <a:custGeom>
              <a:rect b="b" l="l" r="r" t="t"/>
              <a:pathLst>
                <a:path extrusionOk="0" h="2134" w="2488">
                  <a:moveTo>
                    <a:pt x="1065" y="1"/>
                  </a:moveTo>
                  <a:cubicBezTo>
                    <a:pt x="472" y="1"/>
                    <a:pt x="0" y="472"/>
                    <a:pt x="0" y="1066"/>
                  </a:cubicBezTo>
                  <a:cubicBezTo>
                    <a:pt x="0" y="1709"/>
                    <a:pt x="526" y="2134"/>
                    <a:pt x="1072" y="2134"/>
                  </a:cubicBezTo>
                  <a:cubicBezTo>
                    <a:pt x="1333" y="2134"/>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16"/>
            <p:cNvSpPr/>
            <p:nvPr/>
          </p:nvSpPr>
          <p:spPr>
            <a:xfrm>
              <a:off x="5570625" y="2714000"/>
              <a:ext cx="62200" cy="53350"/>
            </a:xfrm>
            <a:custGeom>
              <a:rect b="b" l="l" r="r" t="t"/>
              <a:pathLst>
                <a:path extrusionOk="0" h="2134" w="2488">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16"/>
            <p:cNvSpPr/>
            <p:nvPr/>
          </p:nvSpPr>
          <p:spPr>
            <a:xfrm>
              <a:off x="5646825"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16"/>
            <p:cNvSpPr/>
            <p:nvPr/>
          </p:nvSpPr>
          <p:spPr>
            <a:xfrm>
              <a:off x="5646825"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16"/>
            <p:cNvSpPr/>
            <p:nvPr/>
          </p:nvSpPr>
          <p:spPr>
            <a:xfrm>
              <a:off x="5646825"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4" y="1813"/>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16"/>
            <p:cNvSpPr/>
            <p:nvPr/>
          </p:nvSpPr>
          <p:spPr>
            <a:xfrm>
              <a:off x="5646825" y="164740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9"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16"/>
            <p:cNvSpPr/>
            <p:nvPr/>
          </p:nvSpPr>
          <p:spPr>
            <a:xfrm>
              <a:off x="5646825" y="17236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16"/>
            <p:cNvSpPr/>
            <p:nvPr/>
          </p:nvSpPr>
          <p:spPr>
            <a:xfrm>
              <a:off x="5646825" y="179985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16"/>
            <p:cNvSpPr/>
            <p:nvPr/>
          </p:nvSpPr>
          <p:spPr>
            <a:xfrm>
              <a:off x="5646825" y="1876050"/>
              <a:ext cx="62225" cy="53350"/>
            </a:xfrm>
            <a:custGeom>
              <a:rect b="b" l="l" r="r" t="t"/>
              <a:pathLst>
                <a:path extrusionOk="0" h="2134" w="2489">
                  <a:moveTo>
                    <a:pt x="1066" y="1"/>
                  </a:moveTo>
                  <a:cubicBezTo>
                    <a:pt x="472" y="1"/>
                    <a:pt x="1" y="472"/>
                    <a:pt x="1" y="1066"/>
                  </a:cubicBezTo>
                  <a:cubicBezTo>
                    <a:pt x="1" y="1709"/>
                    <a:pt x="526" y="2133"/>
                    <a:pt x="1072" y="2133"/>
                  </a:cubicBezTo>
                  <a:cubicBezTo>
                    <a:pt x="1333" y="2133"/>
                    <a:pt x="1598" y="2037"/>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16"/>
            <p:cNvSpPr/>
            <p:nvPr/>
          </p:nvSpPr>
          <p:spPr>
            <a:xfrm>
              <a:off x="5646825" y="1952050"/>
              <a:ext cx="62225" cy="53450"/>
            </a:xfrm>
            <a:custGeom>
              <a:rect b="b" l="l" r="r" t="t"/>
              <a:pathLst>
                <a:path extrusionOk="0" h="2138" w="2489">
                  <a:moveTo>
                    <a:pt x="1066" y="1"/>
                  </a:moveTo>
                  <a:cubicBezTo>
                    <a:pt x="472" y="9"/>
                    <a:pt x="1" y="481"/>
                    <a:pt x="1" y="1074"/>
                  </a:cubicBezTo>
                  <a:cubicBezTo>
                    <a:pt x="1" y="1712"/>
                    <a:pt x="525" y="2138"/>
                    <a:pt x="1071" y="2138"/>
                  </a:cubicBezTo>
                  <a:cubicBezTo>
                    <a:pt x="1332" y="2138"/>
                    <a:pt x="1598" y="2040"/>
                    <a:pt x="1814" y="1822"/>
                  </a:cubicBezTo>
                  <a:cubicBezTo>
                    <a:pt x="2489"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16"/>
            <p:cNvSpPr/>
            <p:nvPr/>
          </p:nvSpPr>
          <p:spPr>
            <a:xfrm>
              <a:off x="5646825" y="2028275"/>
              <a:ext cx="62225" cy="53450"/>
            </a:xfrm>
            <a:custGeom>
              <a:rect b="b" l="l" r="r" t="t"/>
              <a:pathLst>
                <a:path extrusionOk="0" h="2138" w="2489">
                  <a:moveTo>
                    <a:pt x="1066" y="1"/>
                  </a:moveTo>
                  <a:cubicBezTo>
                    <a:pt x="472" y="1"/>
                    <a:pt x="1" y="480"/>
                    <a:pt x="1" y="1065"/>
                  </a:cubicBezTo>
                  <a:cubicBezTo>
                    <a:pt x="1" y="1709"/>
                    <a:pt x="526" y="2137"/>
                    <a:pt x="1072" y="2137"/>
                  </a:cubicBezTo>
                  <a:cubicBezTo>
                    <a:pt x="1333" y="2137"/>
                    <a:pt x="1598" y="2040"/>
                    <a:pt x="1814" y="1821"/>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16"/>
            <p:cNvSpPr/>
            <p:nvPr/>
          </p:nvSpPr>
          <p:spPr>
            <a:xfrm>
              <a:off x="5646825" y="21045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16"/>
            <p:cNvSpPr/>
            <p:nvPr/>
          </p:nvSpPr>
          <p:spPr>
            <a:xfrm>
              <a:off x="5646825" y="2180700"/>
              <a:ext cx="62225" cy="53350"/>
            </a:xfrm>
            <a:custGeom>
              <a:rect b="b" l="l" r="r" t="t"/>
              <a:pathLst>
                <a:path extrusionOk="0" h="2134" w="2489">
                  <a:moveTo>
                    <a:pt x="1066" y="1"/>
                  </a:moveTo>
                  <a:cubicBezTo>
                    <a:pt x="472" y="1"/>
                    <a:pt x="1" y="480"/>
                    <a:pt x="1" y="1066"/>
                  </a:cubicBezTo>
                  <a:cubicBezTo>
                    <a:pt x="1" y="1709"/>
                    <a:pt x="526" y="2133"/>
                    <a:pt x="1072" y="2133"/>
                  </a:cubicBezTo>
                  <a:cubicBezTo>
                    <a:pt x="1333" y="2133"/>
                    <a:pt x="1598" y="2037"/>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16"/>
            <p:cNvSpPr/>
            <p:nvPr/>
          </p:nvSpPr>
          <p:spPr>
            <a:xfrm>
              <a:off x="5646825" y="2256925"/>
              <a:ext cx="62375" cy="53425"/>
            </a:xfrm>
            <a:custGeom>
              <a:rect b="b" l="l" r="r" t="t"/>
              <a:pathLst>
                <a:path extrusionOk="0" h="2137" w="2495">
                  <a:moveTo>
                    <a:pt x="1076" y="0"/>
                  </a:moveTo>
                  <a:cubicBezTo>
                    <a:pt x="1073" y="0"/>
                    <a:pt x="1069" y="0"/>
                    <a:pt x="1066" y="0"/>
                  </a:cubicBezTo>
                  <a:cubicBezTo>
                    <a:pt x="472" y="0"/>
                    <a:pt x="1" y="480"/>
                    <a:pt x="1" y="1065"/>
                  </a:cubicBezTo>
                  <a:cubicBezTo>
                    <a:pt x="1" y="1709"/>
                    <a:pt x="526" y="2137"/>
                    <a:pt x="1075" y="2137"/>
                  </a:cubicBezTo>
                  <a:cubicBezTo>
                    <a:pt x="1337" y="2137"/>
                    <a:pt x="1604" y="2039"/>
                    <a:pt x="1822" y="1821"/>
                  </a:cubicBezTo>
                  <a:cubicBezTo>
                    <a:pt x="2494" y="1149"/>
                    <a:pt x="2020" y="0"/>
                    <a:pt x="107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16"/>
            <p:cNvSpPr/>
            <p:nvPr/>
          </p:nvSpPr>
          <p:spPr>
            <a:xfrm>
              <a:off x="5646825" y="2333125"/>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16"/>
            <p:cNvSpPr/>
            <p:nvPr/>
          </p:nvSpPr>
          <p:spPr>
            <a:xfrm>
              <a:off x="5646825" y="2485550"/>
              <a:ext cx="62225" cy="53300"/>
            </a:xfrm>
            <a:custGeom>
              <a:rect b="b" l="l" r="r" t="t"/>
              <a:pathLst>
                <a:path extrusionOk="0" h="2132" w="2489">
                  <a:moveTo>
                    <a:pt x="1066" y="1"/>
                  </a:moveTo>
                  <a:cubicBezTo>
                    <a:pt x="472" y="1"/>
                    <a:pt x="1" y="472"/>
                    <a:pt x="1" y="1066"/>
                  </a:cubicBezTo>
                  <a:cubicBezTo>
                    <a:pt x="1" y="1708"/>
                    <a:pt x="523" y="2131"/>
                    <a:pt x="1068" y="2131"/>
                  </a:cubicBezTo>
                  <a:cubicBezTo>
                    <a:pt x="1330" y="2131"/>
                    <a:pt x="1597" y="2033"/>
                    <a:pt x="1814" y="1814"/>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16"/>
            <p:cNvSpPr/>
            <p:nvPr/>
          </p:nvSpPr>
          <p:spPr>
            <a:xfrm>
              <a:off x="5646825" y="2561575"/>
              <a:ext cx="62225" cy="53425"/>
            </a:xfrm>
            <a:custGeom>
              <a:rect b="b" l="l" r="r" t="t"/>
              <a:pathLst>
                <a:path extrusionOk="0" h="2137" w="2489">
                  <a:moveTo>
                    <a:pt x="1066" y="0"/>
                  </a:moveTo>
                  <a:cubicBezTo>
                    <a:pt x="472" y="8"/>
                    <a:pt x="1" y="480"/>
                    <a:pt x="1" y="1073"/>
                  </a:cubicBezTo>
                  <a:cubicBezTo>
                    <a:pt x="1" y="1711"/>
                    <a:pt x="525" y="2137"/>
                    <a:pt x="1071" y="2137"/>
                  </a:cubicBezTo>
                  <a:cubicBezTo>
                    <a:pt x="1332" y="2137"/>
                    <a:pt x="1598" y="2039"/>
                    <a:pt x="1814" y="1821"/>
                  </a:cubicBezTo>
                  <a:cubicBezTo>
                    <a:pt x="2489" y="1154"/>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16"/>
            <p:cNvSpPr/>
            <p:nvPr/>
          </p:nvSpPr>
          <p:spPr>
            <a:xfrm>
              <a:off x="5646825" y="271400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16"/>
            <p:cNvSpPr/>
            <p:nvPr/>
          </p:nvSpPr>
          <p:spPr>
            <a:xfrm>
              <a:off x="5646825" y="2637775"/>
              <a:ext cx="62225" cy="53450"/>
            </a:xfrm>
            <a:custGeom>
              <a:rect b="b" l="l" r="r" t="t"/>
              <a:pathLst>
                <a:path extrusionOk="0" h="2138" w="2489">
                  <a:moveTo>
                    <a:pt x="1066" y="1"/>
                  </a:moveTo>
                  <a:cubicBezTo>
                    <a:pt x="472" y="1"/>
                    <a:pt x="1" y="480"/>
                    <a:pt x="1" y="1074"/>
                  </a:cubicBezTo>
                  <a:cubicBezTo>
                    <a:pt x="1" y="1712"/>
                    <a:pt x="525" y="2137"/>
                    <a:pt x="1071" y="2137"/>
                  </a:cubicBezTo>
                  <a:cubicBezTo>
                    <a:pt x="1332" y="2137"/>
                    <a:pt x="1598" y="2040"/>
                    <a:pt x="1814" y="1822"/>
                  </a:cubicBezTo>
                  <a:cubicBezTo>
                    <a:pt x="2489"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16"/>
            <p:cNvSpPr/>
            <p:nvPr/>
          </p:nvSpPr>
          <p:spPr>
            <a:xfrm>
              <a:off x="5723050" y="1418975"/>
              <a:ext cx="62225" cy="53350"/>
            </a:xfrm>
            <a:custGeom>
              <a:rect b="b" l="l" r="r" t="t"/>
              <a:pathLst>
                <a:path extrusionOk="0" h="2134" w="2489">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16"/>
            <p:cNvSpPr/>
            <p:nvPr/>
          </p:nvSpPr>
          <p:spPr>
            <a:xfrm>
              <a:off x="5723050" y="1495200"/>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16"/>
            <p:cNvSpPr/>
            <p:nvPr/>
          </p:nvSpPr>
          <p:spPr>
            <a:xfrm>
              <a:off x="5723050" y="1571400"/>
              <a:ext cx="62150" cy="53250"/>
            </a:xfrm>
            <a:custGeom>
              <a:rect b="b" l="l" r="r" t="t"/>
              <a:pathLst>
                <a:path extrusionOk="0" h="2130" w="2486">
                  <a:moveTo>
                    <a:pt x="1075" y="1"/>
                  </a:moveTo>
                  <a:cubicBezTo>
                    <a:pt x="1072" y="1"/>
                    <a:pt x="1069" y="1"/>
                    <a:pt x="1065" y="1"/>
                  </a:cubicBezTo>
                  <a:cubicBezTo>
                    <a:pt x="472" y="1"/>
                    <a:pt x="0" y="472"/>
                    <a:pt x="0" y="1066"/>
                  </a:cubicBezTo>
                  <a:cubicBezTo>
                    <a:pt x="0" y="1703"/>
                    <a:pt x="525" y="2129"/>
                    <a:pt x="1071" y="2129"/>
                  </a:cubicBezTo>
                  <a:cubicBezTo>
                    <a:pt x="1332" y="2129"/>
                    <a:pt x="1598" y="2032"/>
                    <a:pt x="1813" y="1813"/>
                  </a:cubicBezTo>
                  <a:cubicBezTo>
                    <a:pt x="2486" y="1149"/>
                    <a:pt x="2012" y="1"/>
                    <a:pt x="107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16"/>
            <p:cNvSpPr/>
            <p:nvPr/>
          </p:nvSpPr>
          <p:spPr>
            <a:xfrm>
              <a:off x="5723050" y="1647400"/>
              <a:ext cx="62225" cy="53450"/>
            </a:xfrm>
            <a:custGeom>
              <a:rect b="b" l="l" r="r" t="t"/>
              <a:pathLst>
                <a:path extrusionOk="0" h="2138" w="2489">
                  <a:moveTo>
                    <a:pt x="1065" y="1"/>
                  </a:moveTo>
                  <a:cubicBezTo>
                    <a:pt x="472" y="9"/>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16"/>
            <p:cNvSpPr/>
            <p:nvPr/>
          </p:nvSpPr>
          <p:spPr>
            <a:xfrm>
              <a:off x="5723050" y="1723625"/>
              <a:ext cx="62225" cy="53350"/>
            </a:xfrm>
            <a:custGeom>
              <a:rect b="b" l="l" r="r" t="t"/>
              <a:pathLst>
                <a:path extrusionOk="0" h="2134" w="2489">
                  <a:moveTo>
                    <a:pt x="1065" y="1"/>
                  </a:moveTo>
                  <a:cubicBezTo>
                    <a:pt x="472" y="1"/>
                    <a:pt x="0" y="480"/>
                    <a:pt x="0" y="1065"/>
                  </a:cubicBezTo>
                  <a:cubicBezTo>
                    <a:pt x="0" y="1709"/>
                    <a:pt x="526" y="2133"/>
                    <a:pt x="1072" y="2133"/>
                  </a:cubicBezTo>
                  <a:cubicBezTo>
                    <a:pt x="1333" y="2133"/>
                    <a:pt x="1598" y="2037"/>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16"/>
            <p:cNvSpPr/>
            <p:nvPr/>
          </p:nvSpPr>
          <p:spPr>
            <a:xfrm>
              <a:off x="5723050" y="1799850"/>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16"/>
            <p:cNvSpPr/>
            <p:nvPr/>
          </p:nvSpPr>
          <p:spPr>
            <a:xfrm>
              <a:off x="5723050" y="1876050"/>
              <a:ext cx="62225" cy="53275"/>
            </a:xfrm>
            <a:custGeom>
              <a:rect b="b" l="l" r="r" t="t"/>
              <a:pathLst>
                <a:path extrusionOk="0" h="2131" w="2489">
                  <a:moveTo>
                    <a:pt x="1065" y="1"/>
                  </a:moveTo>
                  <a:cubicBezTo>
                    <a:pt x="472" y="1"/>
                    <a:pt x="0" y="472"/>
                    <a:pt x="0" y="1066"/>
                  </a:cubicBezTo>
                  <a:cubicBezTo>
                    <a:pt x="0" y="1707"/>
                    <a:pt x="523" y="2131"/>
                    <a:pt x="1067" y="2131"/>
                  </a:cubicBezTo>
                  <a:cubicBezTo>
                    <a:pt x="1329" y="2131"/>
                    <a:pt x="1597" y="2033"/>
                    <a:pt x="1813" y="1813"/>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16"/>
            <p:cNvSpPr/>
            <p:nvPr/>
          </p:nvSpPr>
          <p:spPr>
            <a:xfrm>
              <a:off x="5723050" y="1952050"/>
              <a:ext cx="62225" cy="53450"/>
            </a:xfrm>
            <a:custGeom>
              <a:rect b="b" l="l" r="r" t="t"/>
              <a:pathLst>
                <a:path extrusionOk="0" h="2138" w="2489">
                  <a:moveTo>
                    <a:pt x="1065" y="1"/>
                  </a:moveTo>
                  <a:cubicBezTo>
                    <a:pt x="472" y="9"/>
                    <a:pt x="0" y="481"/>
                    <a:pt x="0" y="1074"/>
                  </a:cubicBezTo>
                  <a:cubicBezTo>
                    <a:pt x="0" y="1712"/>
                    <a:pt x="525" y="2138"/>
                    <a:pt x="1071" y="2138"/>
                  </a:cubicBezTo>
                  <a:cubicBezTo>
                    <a:pt x="1332" y="2138"/>
                    <a:pt x="1598" y="2040"/>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16"/>
            <p:cNvSpPr/>
            <p:nvPr/>
          </p:nvSpPr>
          <p:spPr>
            <a:xfrm>
              <a:off x="5723050" y="2028275"/>
              <a:ext cx="62225" cy="53450"/>
            </a:xfrm>
            <a:custGeom>
              <a:rect b="b" l="l" r="r" t="t"/>
              <a:pathLst>
                <a:path extrusionOk="0" h="2138" w="2489">
                  <a:moveTo>
                    <a:pt x="1065" y="1"/>
                  </a:moveTo>
                  <a:cubicBezTo>
                    <a:pt x="472" y="1"/>
                    <a:pt x="0" y="480"/>
                    <a:pt x="0" y="1065"/>
                  </a:cubicBezTo>
                  <a:cubicBezTo>
                    <a:pt x="0" y="1709"/>
                    <a:pt x="526" y="2137"/>
                    <a:pt x="1072" y="2137"/>
                  </a:cubicBezTo>
                  <a:cubicBezTo>
                    <a:pt x="1332" y="2137"/>
                    <a:pt x="1598" y="2040"/>
                    <a:pt x="1813" y="1821"/>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16"/>
            <p:cNvSpPr/>
            <p:nvPr/>
          </p:nvSpPr>
          <p:spPr>
            <a:xfrm>
              <a:off x="5723050" y="2104500"/>
              <a:ext cx="62225" cy="53325"/>
            </a:xfrm>
            <a:custGeom>
              <a:rect b="b" l="l" r="r" t="t"/>
              <a:pathLst>
                <a:path extrusionOk="0" h="2133"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6"/>
            <p:cNvSpPr/>
            <p:nvPr/>
          </p:nvSpPr>
          <p:spPr>
            <a:xfrm>
              <a:off x="5723050" y="2180700"/>
              <a:ext cx="62225" cy="53350"/>
            </a:xfrm>
            <a:custGeom>
              <a:rect b="b" l="l" r="r" t="t"/>
              <a:pathLst>
                <a:path extrusionOk="0" h="2134" w="2489">
                  <a:moveTo>
                    <a:pt x="1065" y="1"/>
                  </a:moveTo>
                  <a:cubicBezTo>
                    <a:pt x="472" y="1"/>
                    <a:pt x="0" y="480"/>
                    <a:pt x="0" y="1066"/>
                  </a:cubicBezTo>
                  <a:cubicBezTo>
                    <a:pt x="0" y="1709"/>
                    <a:pt x="526" y="2133"/>
                    <a:pt x="1072" y="2133"/>
                  </a:cubicBezTo>
                  <a:cubicBezTo>
                    <a:pt x="1333" y="2133"/>
                    <a:pt x="1598" y="2037"/>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16"/>
            <p:cNvSpPr/>
            <p:nvPr/>
          </p:nvSpPr>
          <p:spPr>
            <a:xfrm>
              <a:off x="5723050" y="2256925"/>
              <a:ext cx="62350" cy="53425"/>
            </a:xfrm>
            <a:custGeom>
              <a:rect b="b" l="l" r="r" t="t"/>
              <a:pathLst>
                <a:path extrusionOk="0" h="2137" w="2494">
                  <a:moveTo>
                    <a:pt x="1075" y="0"/>
                  </a:moveTo>
                  <a:cubicBezTo>
                    <a:pt x="1072" y="0"/>
                    <a:pt x="1069" y="0"/>
                    <a:pt x="1065" y="0"/>
                  </a:cubicBezTo>
                  <a:cubicBezTo>
                    <a:pt x="472" y="0"/>
                    <a:pt x="0" y="480"/>
                    <a:pt x="0" y="1065"/>
                  </a:cubicBezTo>
                  <a:cubicBezTo>
                    <a:pt x="0" y="1709"/>
                    <a:pt x="526" y="2137"/>
                    <a:pt x="1074" y="2137"/>
                  </a:cubicBezTo>
                  <a:cubicBezTo>
                    <a:pt x="1336" y="2137"/>
                    <a:pt x="1603" y="2039"/>
                    <a:pt x="1821" y="1821"/>
                  </a:cubicBezTo>
                  <a:cubicBezTo>
                    <a:pt x="2494" y="1149"/>
                    <a:pt x="2020"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16"/>
            <p:cNvSpPr/>
            <p:nvPr/>
          </p:nvSpPr>
          <p:spPr>
            <a:xfrm>
              <a:off x="5723050" y="2333125"/>
              <a:ext cx="62225" cy="53450"/>
            </a:xfrm>
            <a:custGeom>
              <a:rect b="b" l="l" r="r" t="t"/>
              <a:pathLst>
                <a:path extrusionOk="0" h="2138" w="2489">
                  <a:moveTo>
                    <a:pt x="1065" y="1"/>
                  </a:moveTo>
                  <a:cubicBezTo>
                    <a:pt x="472" y="1"/>
                    <a:pt x="0" y="480"/>
                    <a:pt x="0" y="1066"/>
                  </a:cubicBezTo>
                  <a:cubicBezTo>
                    <a:pt x="0" y="1709"/>
                    <a:pt x="526" y="2137"/>
                    <a:pt x="1072" y="2137"/>
                  </a:cubicBezTo>
                  <a:cubicBezTo>
                    <a:pt x="1332" y="2137"/>
                    <a:pt x="1598" y="2040"/>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16"/>
            <p:cNvSpPr/>
            <p:nvPr/>
          </p:nvSpPr>
          <p:spPr>
            <a:xfrm>
              <a:off x="5722850" y="2485550"/>
              <a:ext cx="62425" cy="53300"/>
            </a:xfrm>
            <a:custGeom>
              <a:rect b="b" l="l" r="r" t="t"/>
              <a:pathLst>
                <a:path extrusionOk="0" h="2132" w="2497">
                  <a:moveTo>
                    <a:pt x="1073" y="1"/>
                  </a:moveTo>
                  <a:cubicBezTo>
                    <a:pt x="480" y="1"/>
                    <a:pt x="8" y="480"/>
                    <a:pt x="0" y="1066"/>
                  </a:cubicBezTo>
                  <a:cubicBezTo>
                    <a:pt x="0" y="1708"/>
                    <a:pt x="526" y="2131"/>
                    <a:pt x="1073" y="2131"/>
                  </a:cubicBezTo>
                  <a:cubicBezTo>
                    <a:pt x="1336" y="2131"/>
                    <a:pt x="1605" y="2033"/>
                    <a:pt x="1821" y="1814"/>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16"/>
            <p:cNvSpPr/>
            <p:nvPr/>
          </p:nvSpPr>
          <p:spPr>
            <a:xfrm>
              <a:off x="5723050" y="2561575"/>
              <a:ext cx="62225" cy="53425"/>
            </a:xfrm>
            <a:custGeom>
              <a:rect b="b" l="l" r="r" t="t"/>
              <a:pathLst>
                <a:path extrusionOk="0" h="2137" w="2489">
                  <a:moveTo>
                    <a:pt x="1065" y="0"/>
                  </a:moveTo>
                  <a:cubicBezTo>
                    <a:pt x="472" y="8"/>
                    <a:pt x="0" y="480"/>
                    <a:pt x="0" y="1073"/>
                  </a:cubicBezTo>
                  <a:cubicBezTo>
                    <a:pt x="0" y="1711"/>
                    <a:pt x="525" y="2137"/>
                    <a:pt x="1071" y="2137"/>
                  </a:cubicBezTo>
                  <a:cubicBezTo>
                    <a:pt x="1332" y="2137"/>
                    <a:pt x="1598" y="2039"/>
                    <a:pt x="1813" y="1821"/>
                  </a:cubicBezTo>
                  <a:cubicBezTo>
                    <a:pt x="2488" y="1154"/>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16"/>
            <p:cNvSpPr/>
            <p:nvPr/>
          </p:nvSpPr>
          <p:spPr>
            <a:xfrm>
              <a:off x="5722850" y="2637775"/>
              <a:ext cx="62425" cy="53450"/>
            </a:xfrm>
            <a:custGeom>
              <a:rect b="b" l="l" r="r" t="t"/>
              <a:pathLst>
                <a:path extrusionOk="0" h="2138" w="2497">
                  <a:moveTo>
                    <a:pt x="1073" y="1"/>
                  </a:moveTo>
                  <a:cubicBezTo>
                    <a:pt x="480" y="9"/>
                    <a:pt x="8" y="480"/>
                    <a:pt x="0" y="1074"/>
                  </a:cubicBezTo>
                  <a:cubicBezTo>
                    <a:pt x="0" y="1712"/>
                    <a:pt x="529" y="2137"/>
                    <a:pt x="1077" y="2137"/>
                  </a:cubicBezTo>
                  <a:cubicBezTo>
                    <a:pt x="1339" y="2137"/>
                    <a:pt x="1606" y="2040"/>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16"/>
            <p:cNvSpPr/>
            <p:nvPr/>
          </p:nvSpPr>
          <p:spPr>
            <a:xfrm>
              <a:off x="5799275" y="1418975"/>
              <a:ext cx="62200" cy="53350"/>
            </a:xfrm>
            <a:custGeom>
              <a:rect b="b" l="l" r="r" t="t"/>
              <a:pathLst>
                <a:path extrusionOk="0" h="2134" w="2488">
                  <a:moveTo>
                    <a:pt x="1057" y="1"/>
                  </a:moveTo>
                  <a:cubicBezTo>
                    <a:pt x="472" y="1"/>
                    <a:pt x="0" y="480"/>
                    <a:pt x="0" y="1065"/>
                  </a:cubicBezTo>
                  <a:cubicBezTo>
                    <a:pt x="0" y="1709"/>
                    <a:pt x="525" y="2133"/>
                    <a:pt x="1074" y="2133"/>
                  </a:cubicBezTo>
                  <a:cubicBezTo>
                    <a:pt x="1336" y="2133"/>
                    <a:pt x="1603" y="2037"/>
                    <a:pt x="1821" y="1822"/>
                  </a:cubicBezTo>
                  <a:cubicBezTo>
                    <a:pt x="2488" y="1147"/>
                    <a:pt x="2008" y="1"/>
                    <a:pt x="1057"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16"/>
            <p:cNvSpPr/>
            <p:nvPr/>
          </p:nvSpPr>
          <p:spPr>
            <a:xfrm>
              <a:off x="5799275" y="1495200"/>
              <a:ext cx="62150" cy="53275"/>
            </a:xfrm>
            <a:custGeom>
              <a:rect b="b" l="l" r="r" t="t"/>
              <a:pathLst>
                <a:path extrusionOk="0" h="2131" w="2486">
                  <a:moveTo>
                    <a:pt x="1067" y="0"/>
                  </a:moveTo>
                  <a:cubicBezTo>
                    <a:pt x="1064" y="0"/>
                    <a:pt x="1060" y="0"/>
                    <a:pt x="1057" y="0"/>
                  </a:cubicBezTo>
                  <a:cubicBezTo>
                    <a:pt x="472" y="0"/>
                    <a:pt x="0" y="480"/>
                    <a:pt x="0" y="1065"/>
                  </a:cubicBezTo>
                  <a:cubicBezTo>
                    <a:pt x="0" y="1707"/>
                    <a:pt x="522" y="2130"/>
                    <a:pt x="1067" y="2130"/>
                  </a:cubicBezTo>
                  <a:cubicBezTo>
                    <a:pt x="1329" y="2130"/>
                    <a:pt x="1596" y="2032"/>
                    <a:pt x="1813" y="1813"/>
                  </a:cubicBezTo>
                  <a:cubicBezTo>
                    <a:pt x="2485" y="1149"/>
                    <a:pt x="2011" y="0"/>
                    <a:pt x="1067"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16"/>
            <p:cNvSpPr/>
            <p:nvPr/>
          </p:nvSpPr>
          <p:spPr>
            <a:xfrm>
              <a:off x="5799275" y="1571400"/>
              <a:ext cx="62150" cy="53275"/>
            </a:xfrm>
            <a:custGeom>
              <a:rect b="b" l="l" r="r" t="t"/>
              <a:pathLst>
                <a:path extrusionOk="0" h="2131" w="2486">
                  <a:moveTo>
                    <a:pt x="1067" y="1"/>
                  </a:moveTo>
                  <a:cubicBezTo>
                    <a:pt x="1064" y="1"/>
                    <a:pt x="1060" y="1"/>
                    <a:pt x="1057" y="1"/>
                  </a:cubicBezTo>
                  <a:cubicBezTo>
                    <a:pt x="472" y="1"/>
                    <a:pt x="0" y="472"/>
                    <a:pt x="0" y="1066"/>
                  </a:cubicBezTo>
                  <a:cubicBezTo>
                    <a:pt x="0" y="1708"/>
                    <a:pt x="522" y="2131"/>
                    <a:pt x="1067" y="2131"/>
                  </a:cubicBezTo>
                  <a:cubicBezTo>
                    <a:pt x="1329" y="2131"/>
                    <a:pt x="1596" y="2033"/>
                    <a:pt x="1813" y="1813"/>
                  </a:cubicBezTo>
                  <a:cubicBezTo>
                    <a:pt x="2485" y="1141"/>
                    <a:pt x="2011" y="1"/>
                    <a:pt x="1067"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16"/>
            <p:cNvSpPr/>
            <p:nvPr/>
          </p:nvSpPr>
          <p:spPr>
            <a:xfrm>
              <a:off x="5799275" y="1647400"/>
              <a:ext cx="62200" cy="53450"/>
            </a:xfrm>
            <a:custGeom>
              <a:rect b="b" l="l" r="r" t="t"/>
              <a:pathLst>
                <a:path extrusionOk="0" h="2138" w="2488">
                  <a:moveTo>
                    <a:pt x="1057" y="1"/>
                  </a:moveTo>
                  <a:cubicBezTo>
                    <a:pt x="472" y="9"/>
                    <a:pt x="0" y="481"/>
                    <a:pt x="0" y="1066"/>
                  </a:cubicBezTo>
                  <a:cubicBezTo>
                    <a:pt x="0" y="1710"/>
                    <a:pt x="525" y="2138"/>
                    <a:pt x="1071" y="2138"/>
                  </a:cubicBezTo>
                  <a:cubicBezTo>
                    <a:pt x="1332" y="2138"/>
                    <a:pt x="1597" y="2040"/>
                    <a:pt x="1813" y="1822"/>
                  </a:cubicBezTo>
                  <a:cubicBezTo>
                    <a:pt x="2488" y="1147"/>
                    <a:pt x="2008" y="1"/>
                    <a:pt x="1057"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16"/>
            <p:cNvSpPr/>
            <p:nvPr/>
          </p:nvSpPr>
          <p:spPr>
            <a:xfrm>
              <a:off x="5799275" y="1723625"/>
              <a:ext cx="62200" cy="53350"/>
            </a:xfrm>
            <a:custGeom>
              <a:rect b="b" l="l" r="r" t="t"/>
              <a:pathLst>
                <a:path extrusionOk="0" h="2134" w="2488">
                  <a:moveTo>
                    <a:pt x="1057" y="1"/>
                  </a:moveTo>
                  <a:cubicBezTo>
                    <a:pt x="472" y="1"/>
                    <a:pt x="0" y="480"/>
                    <a:pt x="0" y="1065"/>
                  </a:cubicBezTo>
                  <a:cubicBezTo>
                    <a:pt x="0" y="1709"/>
                    <a:pt x="525" y="2133"/>
                    <a:pt x="1074" y="2133"/>
                  </a:cubicBezTo>
                  <a:cubicBezTo>
                    <a:pt x="1336" y="2133"/>
                    <a:pt x="1603" y="2037"/>
                    <a:pt x="1821" y="1822"/>
                  </a:cubicBezTo>
                  <a:cubicBezTo>
                    <a:pt x="2488" y="1147"/>
                    <a:pt x="2008" y="1"/>
                    <a:pt x="1057"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16"/>
            <p:cNvSpPr/>
            <p:nvPr/>
          </p:nvSpPr>
          <p:spPr>
            <a:xfrm>
              <a:off x="5799275" y="1799825"/>
              <a:ext cx="62150" cy="53300"/>
            </a:xfrm>
            <a:custGeom>
              <a:rect b="b" l="l" r="r" t="t"/>
              <a:pathLst>
                <a:path extrusionOk="0" h="2132" w="2486">
                  <a:moveTo>
                    <a:pt x="1067" y="1"/>
                  </a:moveTo>
                  <a:cubicBezTo>
                    <a:pt x="1064" y="1"/>
                    <a:pt x="1060" y="1"/>
                    <a:pt x="1057" y="1"/>
                  </a:cubicBezTo>
                  <a:cubicBezTo>
                    <a:pt x="472" y="1"/>
                    <a:pt x="0" y="481"/>
                    <a:pt x="0" y="1066"/>
                  </a:cubicBezTo>
                  <a:cubicBezTo>
                    <a:pt x="0" y="1708"/>
                    <a:pt x="522" y="2131"/>
                    <a:pt x="1069" y="2131"/>
                  </a:cubicBezTo>
                  <a:cubicBezTo>
                    <a:pt x="1333" y="2131"/>
                    <a:pt x="1602" y="2033"/>
                    <a:pt x="1821" y="1814"/>
                  </a:cubicBezTo>
                  <a:cubicBezTo>
                    <a:pt x="2485" y="1150"/>
                    <a:pt x="2011" y="1"/>
                    <a:pt x="1067"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16"/>
            <p:cNvSpPr/>
            <p:nvPr/>
          </p:nvSpPr>
          <p:spPr>
            <a:xfrm>
              <a:off x="5799275" y="1876050"/>
              <a:ext cx="62150" cy="53275"/>
            </a:xfrm>
            <a:custGeom>
              <a:rect b="b" l="l" r="r" t="t"/>
              <a:pathLst>
                <a:path extrusionOk="0" h="2131" w="2486">
                  <a:moveTo>
                    <a:pt x="1067" y="1"/>
                  </a:moveTo>
                  <a:cubicBezTo>
                    <a:pt x="1064" y="1"/>
                    <a:pt x="1060" y="1"/>
                    <a:pt x="1057" y="1"/>
                  </a:cubicBezTo>
                  <a:cubicBezTo>
                    <a:pt x="472" y="1"/>
                    <a:pt x="0" y="480"/>
                    <a:pt x="0" y="1066"/>
                  </a:cubicBezTo>
                  <a:cubicBezTo>
                    <a:pt x="0" y="1707"/>
                    <a:pt x="522" y="2131"/>
                    <a:pt x="1067" y="2131"/>
                  </a:cubicBezTo>
                  <a:cubicBezTo>
                    <a:pt x="1329" y="2131"/>
                    <a:pt x="1596" y="2033"/>
                    <a:pt x="1813" y="1813"/>
                  </a:cubicBezTo>
                  <a:cubicBezTo>
                    <a:pt x="2485" y="1149"/>
                    <a:pt x="2011" y="1"/>
                    <a:pt x="1067"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16"/>
            <p:cNvSpPr/>
            <p:nvPr/>
          </p:nvSpPr>
          <p:spPr>
            <a:xfrm>
              <a:off x="5799275" y="1952050"/>
              <a:ext cx="62200" cy="53500"/>
            </a:xfrm>
            <a:custGeom>
              <a:rect b="b" l="l" r="r" t="t"/>
              <a:pathLst>
                <a:path extrusionOk="0" h="2140" w="2488">
                  <a:moveTo>
                    <a:pt x="1057" y="1"/>
                  </a:moveTo>
                  <a:cubicBezTo>
                    <a:pt x="472" y="9"/>
                    <a:pt x="0" y="481"/>
                    <a:pt x="0" y="1074"/>
                  </a:cubicBezTo>
                  <a:cubicBezTo>
                    <a:pt x="0" y="1716"/>
                    <a:pt x="522" y="2139"/>
                    <a:pt x="1069" y="2139"/>
                  </a:cubicBezTo>
                  <a:cubicBezTo>
                    <a:pt x="1333" y="2139"/>
                    <a:pt x="1602" y="2041"/>
                    <a:pt x="1821" y="1822"/>
                  </a:cubicBezTo>
                  <a:cubicBezTo>
                    <a:pt x="2488" y="1147"/>
                    <a:pt x="2008" y="1"/>
                    <a:pt x="1057"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16"/>
            <p:cNvSpPr/>
            <p:nvPr/>
          </p:nvSpPr>
          <p:spPr>
            <a:xfrm>
              <a:off x="5799275" y="2028275"/>
              <a:ext cx="62200" cy="53450"/>
            </a:xfrm>
            <a:custGeom>
              <a:rect b="b" l="l" r="r" t="t"/>
              <a:pathLst>
                <a:path extrusionOk="0" h="2138" w="2488">
                  <a:moveTo>
                    <a:pt x="1057" y="1"/>
                  </a:moveTo>
                  <a:cubicBezTo>
                    <a:pt x="472" y="9"/>
                    <a:pt x="0" y="480"/>
                    <a:pt x="0" y="1065"/>
                  </a:cubicBezTo>
                  <a:cubicBezTo>
                    <a:pt x="0" y="1709"/>
                    <a:pt x="525" y="2137"/>
                    <a:pt x="1074" y="2137"/>
                  </a:cubicBezTo>
                  <a:cubicBezTo>
                    <a:pt x="1336" y="2137"/>
                    <a:pt x="1603" y="2040"/>
                    <a:pt x="1821" y="1821"/>
                  </a:cubicBezTo>
                  <a:cubicBezTo>
                    <a:pt x="2488" y="1147"/>
                    <a:pt x="2008" y="1"/>
                    <a:pt x="1057"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16"/>
            <p:cNvSpPr/>
            <p:nvPr/>
          </p:nvSpPr>
          <p:spPr>
            <a:xfrm>
              <a:off x="5875275" y="141897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16"/>
            <p:cNvSpPr/>
            <p:nvPr/>
          </p:nvSpPr>
          <p:spPr>
            <a:xfrm>
              <a:off x="5875275" y="149520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16"/>
            <p:cNvSpPr/>
            <p:nvPr/>
          </p:nvSpPr>
          <p:spPr>
            <a:xfrm>
              <a:off x="5875275" y="1571400"/>
              <a:ext cx="62225" cy="53250"/>
            </a:xfrm>
            <a:custGeom>
              <a:rect b="b" l="l" r="r" t="t"/>
              <a:pathLst>
                <a:path extrusionOk="0" h="2130" w="2489">
                  <a:moveTo>
                    <a:pt x="1065" y="1"/>
                  </a:moveTo>
                  <a:cubicBezTo>
                    <a:pt x="480" y="1"/>
                    <a:pt x="0" y="472"/>
                    <a:pt x="0" y="1066"/>
                  </a:cubicBezTo>
                  <a:cubicBezTo>
                    <a:pt x="0" y="1703"/>
                    <a:pt x="525" y="2129"/>
                    <a:pt x="1073" y="2129"/>
                  </a:cubicBezTo>
                  <a:cubicBezTo>
                    <a:pt x="1335" y="2129"/>
                    <a:pt x="1603" y="2032"/>
                    <a:pt x="1821" y="1813"/>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16"/>
            <p:cNvSpPr/>
            <p:nvPr/>
          </p:nvSpPr>
          <p:spPr>
            <a:xfrm>
              <a:off x="5875275" y="1647400"/>
              <a:ext cx="62225" cy="53450"/>
            </a:xfrm>
            <a:custGeom>
              <a:rect b="b" l="l" r="r" t="t"/>
              <a:pathLst>
                <a:path extrusionOk="0" h="2138" w="2489">
                  <a:moveTo>
                    <a:pt x="1065" y="1"/>
                  </a:moveTo>
                  <a:cubicBezTo>
                    <a:pt x="480" y="1"/>
                    <a:pt x="0" y="481"/>
                    <a:pt x="0" y="1066"/>
                  </a:cubicBezTo>
                  <a:cubicBezTo>
                    <a:pt x="0" y="1710"/>
                    <a:pt x="526" y="2138"/>
                    <a:pt x="1074" y="2138"/>
                  </a:cubicBezTo>
                  <a:cubicBezTo>
                    <a:pt x="1336" y="2138"/>
                    <a:pt x="1603" y="2040"/>
                    <a:pt x="1821" y="1822"/>
                  </a:cubicBezTo>
                  <a:cubicBezTo>
                    <a:pt x="2488"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16"/>
            <p:cNvSpPr/>
            <p:nvPr/>
          </p:nvSpPr>
          <p:spPr>
            <a:xfrm>
              <a:off x="5875275" y="1723625"/>
              <a:ext cx="62225" cy="53350"/>
            </a:xfrm>
            <a:custGeom>
              <a:rect b="b" l="l" r="r" t="t"/>
              <a:pathLst>
                <a:path extrusionOk="0" h="2134" w="2489">
                  <a:moveTo>
                    <a:pt x="1065" y="1"/>
                  </a:moveTo>
                  <a:cubicBezTo>
                    <a:pt x="480" y="1"/>
                    <a:pt x="0" y="480"/>
                    <a:pt x="0" y="1065"/>
                  </a:cubicBezTo>
                  <a:cubicBezTo>
                    <a:pt x="0" y="1709"/>
                    <a:pt x="526" y="2133"/>
                    <a:pt x="1074" y="2133"/>
                  </a:cubicBezTo>
                  <a:cubicBezTo>
                    <a:pt x="1336" y="2133"/>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6"/>
            <p:cNvSpPr/>
            <p:nvPr/>
          </p:nvSpPr>
          <p:spPr>
            <a:xfrm>
              <a:off x="5875275" y="179985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16"/>
            <p:cNvSpPr/>
            <p:nvPr/>
          </p:nvSpPr>
          <p:spPr>
            <a:xfrm>
              <a:off x="5875275" y="1876050"/>
              <a:ext cx="62225" cy="53350"/>
            </a:xfrm>
            <a:custGeom>
              <a:rect b="b" l="l" r="r" t="t"/>
              <a:pathLst>
                <a:path extrusionOk="0" h="2134" w="2489">
                  <a:moveTo>
                    <a:pt x="1065" y="1"/>
                  </a:moveTo>
                  <a:cubicBezTo>
                    <a:pt x="480" y="1"/>
                    <a:pt x="0" y="472"/>
                    <a:pt x="0" y="1066"/>
                  </a:cubicBezTo>
                  <a:cubicBezTo>
                    <a:pt x="0" y="1709"/>
                    <a:pt x="526" y="2133"/>
                    <a:pt x="1074" y="2133"/>
                  </a:cubicBezTo>
                  <a:cubicBezTo>
                    <a:pt x="1336" y="2133"/>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16"/>
            <p:cNvSpPr/>
            <p:nvPr/>
          </p:nvSpPr>
          <p:spPr>
            <a:xfrm>
              <a:off x="5875275" y="1952050"/>
              <a:ext cx="62225" cy="53450"/>
            </a:xfrm>
            <a:custGeom>
              <a:rect b="b" l="l" r="r" t="t"/>
              <a:pathLst>
                <a:path extrusionOk="0" h="2138" w="2489">
                  <a:moveTo>
                    <a:pt x="1065" y="1"/>
                  </a:moveTo>
                  <a:cubicBezTo>
                    <a:pt x="480" y="9"/>
                    <a:pt x="0" y="481"/>
                    <a:pt x="0" y="1074"/>
                  </a:cubicBezTo>
                  <a:cubicBezTo>
                    <a:pt x="0" y="1712"/>
                    <a:pt x="525" y="2138"/>
                    <a:pt x="1073" y="2138"/>
                  </a:cubicBezTo>
                  <a:cubicBezTo>
                    <a:pt x="1335" y="2138"/>
                    <a:pt x="1603" y="2040"/>
                    <a:pt x="1821" y="1822"/>
                  </a:cubicBezTo>
                  <a:cubicBezTo>
                    <a:pt x="2488"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16"/>
            <p:cNvSpPr/>
            <p:nvPr/>
          </p:nvSpPr>
          <p:spPr>
            <a:xfrm>
              <a:off x="5875275" y="2028275"/>
              <a:ext cx="62225" cy="53450"/>
            </a:xfrm>
            <a:custGeom>
              <a:rect b="b" l="l" r="r" t="t"/>
              <a:pathLst>
                <a:path extrusionOk="0" h="2138" w="2489">
                  <a:moveTo>
                    <a:pt x="1065" y="1"/>
                  </a:moveTo>
                  <a:cubicBezTo>
                    <a:pt x="480" y="1"/>
                    <a:pt x="0" y="480"/>
                    <a:pt x="0" y="1065"/>
                  </a:cubicBezTo>
                  <a:cubicBezTo>
                    <a:pt x="0" y="1709"/>
                    <a:pt x="526" y="2137"/>
                    <a:pt x="1074" y="2137"/>
                  </a:cubicBezTo>
                  <a:cubicBezTo>
                    <a:pt x="1336" y="2137"/>
                    <a:pt x="1603" y="2040"/>
                    <a:pt x="1821" y="1821"/>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16"/>
            <p:cNvSpPr/>
            <p:nvPr/>
          </p:nvSpPr>
          <p:spPr>
            <a:xfrm>
              <a:off x="5875275" y="210450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16"/>
            <p:cNvSpPr/>
            <p:nvPr/>
          </p:nvSpPr>
          <p:spPr>
            <a:xfrm>
              <a:off x="5799275" y="2104500"/>
              <a:ext cx="62200" cy="53325"/>
            </a:xfrm>
            <a:custGeom>
              <a:rect b="b" l="l" r="r" t="t"/>
              <a:pathLst>
                <a:path extrusionOk="0" h="2133" w="2488">
                  <a:moveTo>
                    <a:pt x="1057" y="0"/>
                  </a:moveTo>
                  <a:cubicBezTo>
                    <a:pt x="472" y="0"/>
                    <a:pt x="0" y="480"/>
                    <a:pt x="0" y="1065"/>
                  </a:cubicBezTo>
                  <a:cubicBezTo>
                    <a:pt x="0" y="1709"/>
                    <a:pt x="525" y="2133"/>
                    <a:pt x="1071" y="2133"/>
                  </a:cubicBezTo>
                  <a:cubicBezTo>
                    <a:pt x="1332" y="2133"/>
                    <a:pt x="1598" y="2036"/>
                    <a:pt x="1813" y="1821"/>
                  </a:cubicBezTo>
                  <a:cubicBezTo>
                    <a:pt x="2488" y="1146"/>
                    <a:pt x="2008" y="0"/>
                    <a:pt x="1057"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16"/>
            <p:cNvSpPr/>
            <p:nvPr/>
          </p:nvSpPr>
          <p:spPr>
            <a:xfrm>
              <a:off x="5799275" y="2180700"/>
              <a:ext cx="62150" cy="53275"/>
            </a:xfrm>
            <a:custGeom>
              <a:rect b="b" l="l" r="r" t="t"/>
              <a:pathLst>
                <a:path extrusionOk="0" h="2131" w="2486">
                  <a:moveTo>
                    <a:pt x="1067" y="1"/>
                  </a:moveTo>
                  <a:cubicBezTo>
                    <a:pt x="1064" y="1"/>
                    <a:pt x="1060" y="1"/>
                    <a:pt x="1057" y="1"/>
                  </a:cubicBezTo>
                  <a:cubicBezTo>
                    <a:pt x="472" y="1"/>
                    <a:pt x="0" y="480"/>
                    <a:pt x="0" y="1066"/>
                  </a:cubicBezTo>
                  <a:cubicBezTo>
                    <a:pt x="0" y="1707"/>
                    <a:pt x="522" y="2131"/>
                    <a:pt x="1067" y="2131"/>
                  </a:cubicBezTo>
                  <a:cubicBezTo>
                    <a:pt x="1329" y="2131"/>
                    <a:pt x="1596" y="2033"/>
                    <a:pt x="1813" y="1813"/>
                  </a:cubicBezTo>
                  <a:cubicBezTo>
                    <a:pt x="2485" y="1149"/>
                    <a:pt x="2011" y="1"/>
                    <a:pt x="1067"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16"/>
            <p:cNvSpPr/>
            <p:nvPr/>
          </p:nvSpPr>
          <p:spPr>
            <a:xfrm>
              <a:off x="5799275" y="2256925"/>
              <a:ext cx="62350" cy="53425"/>
            </a:xfrm>
            <a:custGeom>
              <a:rect b="b" l="l" r="r" t="t"/>
              <a:pathLst>
                <a:path extrusionOk="0" h="2137" w="2494">
                  <a:moveTo>
                    <a:pt x="1067" y="0"/>
                  </a:moveTo>
                  <a:cubicBezTo>
                    <a:pt x="1064" y="0"/>
                    <a:pt x="1060" y="0"/>
                    <a:pt x="1057" y="0"/>
                  </a:cubicBezTo>
                  <a:cubicBezTo>
                    <a:pt x="472" y="0"/>
                    <a:pt x="0" y="480"/>
                    <a:pt x="0" y="1065"/>
                  </a:cubicBezTo>
                  <a:cubicBezTo>
                    <a:pt x="0" y="1709"/>
                    <a:pt x="529" y="2137"/>
                    <a:pt x="1077" y="2137"/>
                  </a:cubicBezTo>
                  <a:cubicBezTo>
                    <a:pt x="1339" y="2137"/>
                    <a:pt x="1606" y="2039"/>
                    <a:pt x="1821" y="1821"/>
                  </a:cubicBezTo>
                  <a:cubicBezTo>
                    <a:pt x="2493" y="1149"/>
                    <a:pt x="2019" y="0"/>
                    <a:pt x="1067"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16"/>
            <p:cNvSpPr/>
            <p:nvPr/>
          </p:nvSpPr>
          <p:spPr>
            <a:xfrm>
              <a:off x="5799275" y="2333125"/>
              <a:ext cx="62200" cy="53450"/>
            </a:xfrm>
            <a:custGeom>
              <a:rect b="b" l="l" r="r" t="t"/>
              <a:pathLst>
                <a:path extrusionOk="0" h="2138" w="2488">
                  <a:moveTo>
                    <a:pt x="1057" y="1"/>
                  </a:moveTo>
                  <a:cubicBezTo>
                    <a:pt x="472" y="9"/>
                    <a:pt x="0" y="480"/>
                    <a:pt x="0" y="1066"/>
                  </a:cubicBezTo>
                  <a:cubicBezTo>
                    <a:pt x="0" y="1709"/>
                    <a:pt x="525" y="2137"/>
                    <a:pt x="1071" y="2137"/>
                  </a:cubicBezTo>
                  <a:cubicBezTo>
                    <a:pt x="1332" y="2137"/>
                    <a:pt x="1597" y="2040"/>
                    <a:pt x="1813" y="1822"/>
                  </a:cubicBezTo>
                  <a:cubicBezTo>
                    <a:pt x="2488" y="1147"/>
                    <a:pt x="2008" y="1"/>
                    <a:pt x="1057"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16"/>
            <p:cNvSpPr/>
            <p:nvPr/>
          </p:nvSpPr>
          <p:spPr>
            <a:xfrm>
              <a:off x="5799050" y="2637775"/>
              <a:ext cx="62425" cy="53450"/>
            </a:xfrm>
            <a:custGeom>
              <a:rect b="b" l="l" r="r" t="t"/>
              <a:pathLst>
                <a:path extrusionOk="0" h="2138" w="2497">
                  <a:moveTo>
                    <a:pt x="1066" y="1"/>
                  </a:moveTo>
                  <a:cubicBezTo>
                    <a:pt x="481" y="9"/>
                    <a:pt x="1" y="480"/>
                    <a:pt x="1" y="1074"/>
                  </a:cubicBezTo>
                  <a:cubicBezTo>
                    <a:pt x="1" y="1712"/>
                    <a:pt x="525" y="2137"/>
                    <a:pt x="1074" y="2137"/>
                  </a:cubicBezTo>
                  <a:cubicBezTo>
                    <a:pt x="1336" y="2137"/>
                    <a:pt x="1604" y="2040"/>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16"/>
            <p:cNvSpPr/>
            <p:nvPr/>
          </p:nvSpPr>
          <p:spPr>
            <a:xfrm>
              <a:off x="5799275" y="2561575"/>
              <a:ext cx="62200" cy="53425"/>
            </a:xfrm>
            <a:custGeom>
              <a:rect b="b" l="l" r="r" t="t"/>
              <a:pathLst>
                <a:path extrusionOk="0" h="2137" w="2488">
                  <a:moveTo>
                    <a:pt x="1057" y="0"/>
                  </a:moveTo>
                  <a:cubicBezTo>
                    <a:pt x="472" y="8"/>
                    <a:pt x="0" y="480"/>
                    <a:pt x="0" y="1073"/>
                  </a:cubicBezTo>
                  <a:cubicBezTo>
                    <a:pt x="0" y="1711"/>
                    <a:pt x="524" y="2137"/>
                    <a:pt x="1070" y="2137"/>
                  </a:cubicBezTo>
                  <a:cubicBezTo>
                    <a:pt x="1331" y="2137"/>
                    <a:pt x="1597" y="2039"/>
                    <a:pt x="1813" y="1821"/>
                  </a:cubicBezTo>
                  <a:cubicBezTo>
                    <a:pt x="2488" y="1146"/>
                    <a:pt x="2008" y="0"/>
                    <a:pt x="1057"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16"/>
            <p:cNvSpPr/>
            <p:nvPr/>
          </p:nvSpPr>
          <p:spPr>
            <a:xfrm>
              <a:off x="5799050" y="2485550"/>
              <a:ext cx="62425" cy="53300"/>
            </a:xfrm>
            <a:custGeom>
              <a:rect b="b" l="l" r="r" t="t"/>
              <a:pathLst>
                <a:path extrusionOk="0" h="2132" w="2497">
                  <a:moveTo>
                    <a:pt x="1066" y="1"/>
                  </a:moveTo>
                  <a:cubicBezTo>
                    <a:pt x="481" y="1"/>
                    <a:pt x="1" y="472"/>
                    <a:pt x="1" y="1066"/>
                  </a:cubicBezTo>
                  <a:cubicBezTo>
                    <a:pt x="1" y="1708"/>
                    <a:pt x="523" y="2131"/>
                    <a:pt x="1070" y="2131"/>
                  </a:cubicBezTo>
                  <a:cubicBezTo>
                    <a:pt x="1333" y="2131"/>
                    <a:pt x="1603" y="2033"/>
                    <a:pt x="1822" y="1814"/>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16"/>
            <p:cNvSpPr/>
            <p:nvPr/>
          </p:nvSpPr>
          <p:spPr>
            <a:xfrm>
              <a:off x="5799275" y="2409350"/>
              <a:ext cx="62150" cy="53275"/>
            </a:xfrm>
            <a:custGeom>
              <a:rect b="b" l="l" r="r" t="t"/>
              <a:pathLst>
                <a:path extrusionOk="0" h="2131" w="2486">
                  <a:moveTo>
                    <a:pt x="1067" y="0"/>
                  </a:moveTo>
                  <a:cubicBezTo>
                    <a:pt x="1064" y="0"/>
                    <a:pt x="1060" y="0"/>
                    <a:pt x="1057" y="0"/>
                  </a:cubicBezTo>
                  <a:cubicBezTo>
                    <a:pt x="472" y="0"/>
                    <a:pt x="0" y="480"/>
                    <a:pt x="0" y="1065"/>
                  </a:cubicBezTo>
                  <a:cubicBezTo>
                    <a:pt x="0" y="1707"/>
                    <a:pt x="522" y="2131"/>
                    <a:pt x="1069" y="2131"/>
                  </a:cubicBezTo>
                  <a:cubicBezTo>
                    <a:pt x="1333" y="2131"/>
                    <a:pt x="1602" y="2032"/>
                    <a:pt x="1821" y="1813"/>
                  </a:cubicBezTo>
                  <a:cubicBezTo>
                    <a:pt x="2485" y="1149"/>
                    <a:pt x="2011" y="0"/>
                    <a:pt x="1067"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16"/>
            <p:cNvSpPr/>
            <p:nvPr/>
          </p:nvSpPr>
          <p:spPr>
            <a:xfrm>
              <a:off x="5723050" y="2409350"/>
              <a:ext cx="62225" cy="53350"/>
            </a:xfrm>
            <a:custGeom>
              <a:rect b="b" l="l" r="r" t="t"/>
              <a:pathLst>
                <a:path extrusionOk="0" h="2134"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16"/>
            <p:cNvSpPr/>
            <p:nvPr/>
          </p:nvSpPr>
          <p:spPr>
            <a:xfrm>
              <a:off x="5646825" y="240935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16"/>
            <p:cNvSpPr/>
            <p:nvPr/>
          </p:nvSpPr>
          <p:spPr>
            <a:xfrm>
              <a:off x="5570625" y="2409350"/>
              <a:ext cx="62200" cy="53350"/>
            </a:xfrm>
            <a:custGeom>
              <a:rect b="b" l="l" r="r" t="t"/>
              <a:pathLst>
                <a:path extrusionOk="0" h="2134" w="2488">
                  <a:moveTo>
                    <a:pt x="1065" y="0"/>
                  </a:moveTo>
                  <a:cubicBezTo>
                    <a:pt x="472" y="0"/>
                    <a:pt x="0" y="480"/>
                    <a:pt x="0" y="1065"/>
                  </a:cubicBezTo>
                  <a:cubicBezTo>
                    <a:pt x="0" y="1709"/>
                    <a:pt x="526" y="2133"/>
                    <a:pt x="1072" y="2133"/>
                  </a:cubicBezTo>
                  <a:cubicBezTo>
                    <a:pt x="1333"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16"/>
            <p:cNvSpPr/>
            <p:nvPr/>
          </p:nvSpPr>
          <p:spPr>
            <a:xfrm>
              <a:off x="5494400" y="2409350"/>
              <a:ext cx="62225" cy="53350"/>
            </a:xfrm>
            <a:custGeom>
              <a:rect b="b" l="l" r="r" t="t"/>
              <a:pathLst>
                <a:path extrusionOk="0" h="2134" w="2489">
                  <a:moveTo>
                    <a:pt x="1066" y="0"/>
                  </a:moveTo>
                  <a:cubicBezTo>
                    <a:pt x="480" y="0"/>
                    <a:pt x="1" y="480"/>
                    <a:pt x="1" y="1065"/>
                  </a:cubicBezTo>
                  <a:cubicBezTo>
                    <a:pt x="1" y="1709"/>
                    <a:pt x="526" y="2133"/>
                    <a:pt x="1075" y="2133"/>
                  </a:cubicBezTo>
                  <a:cubicBezTo>
                    <a:pt x="1337"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16"/>
            <p:cNvSpPr/>
            <p:nvPr/>
          </p:nvSpPr>
          <p:spPr>
            <a:xfrm>
              <a:off x="5418200" y="2409350"/>
              <a:ext cx="62425" cy="53350"/>
            </a:xfrm>
            <a:custGeom>
              <a:rect b="b" l="l" r="r" t="t"/>
              <a:pathLst>
                <a:path extrusionOk="0" h="2134"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6"/>
            <p:cNvSpPr/>
            <p:nvPr/>
          </p:nvSpPr>
          <p:spPr>
            <a:xfrm>
              <a:off x="5341975" y="2409350"/>
              <a:ext cx="62425" cy="53350"/>
            </a:xfrm>
            <a:custGeom>
              <a:rect b="b" l="l" r="r" t="t"/>
              <a:pathLst>
                <a:path extrusionOk="0" h="2134" w="2497">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16"/>
            <p:cNvSpPr/>
            <p:nvPr/>
          </p:nvSpPr>
          <p:spPr>
            <a:xfrm>
              <a:off x="6027500" y="3399500"/>
              <a:ext cx="62425" cy="53350"/>
            </a:xfrm>
            <a:custGeom>
              <a:rect b="b" l="l" r="r" t="t"/>
              <a:pathLst>
                <a:path extrusionOk="0" h="2134" w="2497">
                  <a:moveTo>
                    <a:pt x="1073" y="1"/>
                  </a:moveTo>
                  <a:cubicBezTo>
                    <a:pt x="480" y="1"/>
                    <a:pt x="9" y="480"/>
                    <a:pt x="0" y="1066"/>
                  </a:cubicBezTo>
                  <a:cubicBezTo>
                    <a:pt x="0" y="1709"/>
                    <a:pt x="529" y="2134"/>
                    <a:pt x="1078" y="2134"/>
                  </a:cubicBezTo>
                  <a:cubicBezTo>
                    <a:pt x="1340" y="2134"/>
                    <a:pt x="1606" y="2037"/>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16"/>
            <p:cNvSpPr/>
            <p:nvPr/>
          </p:nvSpPr>
          <p:spPr>
            <a:xfrm>
              <a:off x="6027500" y="3323300"/>
              <a:ext cx="62425" cy="53425"/>
            </a:xfrm>
            <a:custGeom>
              <a:rect b="b" l="l" r="r" t="t"/>
              <a:pathLst>
                <a:path extrusionOk="0" h="2137" w="2497">
                  <a:moveTo>
                    <a:pt x="1073" y="0"/>
                  </a:moveTo>
                  <a:cubicBezTo>
                    <a:pt x="480" y="0"/>
                    <a:pt x="9" y="480"/>
                    <a:pt x="0" y="1065"/>
                  </a:cubicBezTo>
                  <a:cubicBezTo>
                    <a:pt x="0" y="1709"/>
                    <a:pt x="529" y="2137"/>
                    <a:pt x="1078" y="2137"/>
                  </a:cubicBezTo>
                  <a:cubicBezTo>
                    <a:pt x="1340" y="2137"/>
                    <a:pt x="1606" y="2039"/>
                    <a:pt x="1821" y="1821"/>
                  </a:cubicBezTo>
                  <a:cubicBezTo>
                    <a:pt x="2496" y="1154"/>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16"/>
            <p:cNvSpPr/>
            <p:nvPr/>
          </p:nvSpPr>
          <p:spPr>
            <a:xfrm>
              <a:off x="6103700" y="3171075"/>
              <a:ext cx="62425" cy="53275"/>
            </a:xfrm>
            <a:custGeom>
              <a:rect b="b" l="l" r="r" t="t"/>
              <a:pathLst>
                <a:path extrusionOk="0" h="2131" w="2497">
                  <a:moveTo>
                    <a:pt x="1066" y="0"/>
                  </a:moveTo>
                  <a:cubicBezTo>
                    <a:pt x="481" y="0"/>
                    <a:pt x="9" y="472"/>
                    <a:pt x="1" y="1065"/>
                  </a:cubicBezTo>
                  <a:cubicBezTo>
                    <a:pt x="1" y="1707"/>
                    <a:pt x="523" y="2131"/>
                    <a:pt x="1070" y="2131"/>
                  </a:cubicBezTo>
                  <a:cubicBezTo>
                    <a:pt x="1333" y="2131"/>
                    <a:pt x="1603" y="2032"/>
                    <a:pt x="1822" y="1813"/>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16"/>
            <p:cNvSpPr/>
            <p:nvPr/>
          </p:nvSpPr>
          <p:spPr>
            <a:xfrm>
              <a:off x="6103700" y="3094850"/>
              <a:ext cx="62425" cy="53350"/>
            </a:xfrm>
            <a:custGeom>
              <a:rect b="b" l="l" r="r" t="t"/>
              <a:pathLst>
                <a:path extrusionOk="0" h="2134" w="2497">
                  <a:moveTo>
                    <a:pt x="1066" y="1"/>
                  </a:moveTo>
                  <a:cubicBezTo>
                    <a:pt x="481" y="1"/>
                    <a:pt x="1" y="480"/>
                    <a:pt x="1" y="1066"/>
                  </a:cubicBezTo>
                  <a:cubicBezTo>
                    <a:pt x="1" y="1709"/>
                    <a:pt x="526" y="2134"/>
                    <a:pt x="1075" y="2134"/>
                  </a:cubicBezTo>
                  <a:cubicBezTo>
                    <a:pt x="1337" y="2134"/>
                    <a:pt x="1604" y="2037"/>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16"/>
            <p:cNvSpPr/>
            <p:nvPr/>
          </p:nvSpPr>
          <p:spPr>
            <a:xfrm>
              <a:off x="5951475" y="3094850"/>
              <a:ext cx="62225" cy="53350"/>
            </a:xfrm>
            <a:custGeom>
              <a:rect b="b" l="l" r="r" t="t"/>
              <a:pathLst>
                <a:path extrusionOk="0" h="2134" w="2489">
                  <a:moveTo>
                    <a:pt x="1066" y="1"/>
                  </a:moveTo>
                  <a:cubicBezTo>
                    <a:pt x="472"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16"/>
            <p:cNvSpPr/>
            <p:nvPr/>
          </p:nvSpPr>
          <p:spPr>
            <a:xfrm>
              <a:off x="5951475" y="2942425"/>
              <a:ext cx="62225" cy="53450"/>
            </a:xfrm>
            <a:custGeom>
              <a:rect b="b" l="l" r="r" t="t"/>
              <a:pathLst>
                <a:path extrusionOk="0" h="2138" w="2489">
                  <a:moveTo>
                    <a:pt x="1066" y="1"/>
                  </a:moveTo>
                  <a:cubicBezTo>
                    <a:pt x="472" y="9"/>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16"/>
            <p:cNvSpPr/>
            <p:nvPr/>
          </p:nvSpPr>
          <p:spPr>
            <a:xfrm>
              <a:off x="5875275" y="3399500"/>
              <a:ext cx="62225" cy="53350"/>
            </a:xfrm>
            <a:custGeom>
              <a:rect b="b" l="l" r="r" t="t"/>
              <a:pathLst>
                <a:path extrusionOk="0" h="2134" w="2489">
                  <a:moveTo>
                    <a:pt x="1065" y="1"/>
                  </a:moveTo>
                  <a:cubicBezTo>
                    <a:pt x="480" y="1"/>
                    <a:pt x="0" y="480"/>
                    <a:pt x="0" y="1066"/>
                  </a:cubicBezTo>
                  <a:cubicBezTo>
                    <a:pt x="0" y="1709"/>
                    <a:pt x="526" y="2134"/>
                    <a:pt x="1074" y="2134"/>
                  </a:cubicBezTo>
                  <a:cubicBezTo>
                    <a:pt x="1336" y="2134"/>
                    <a:pt x="1603" y="2037"/>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16"/>
            <p:cNvSpPr/>
            <p:nvPr/>
          </p:nvSpPr>
          <p:spPr>
            <a:xfrm>
              <a:off x="5875275" y="3323300"/>
              <a:ext cx="62225" cy="53425"/>
            </a:xfrm>
            <a:custGeom>
              <a:rect b="b" l="l" r="r" t="t"/>
              <a:pathLst>
                <a:path extrusionOk="0" h="2137" w="2489">
                  <a:moveTo>
                    <a:pt x="1065" y="0"/>
                  </a:moveTo>
                  <a:cubicBezTo>
                    <a:pt x="480" y="0"/>
                    <a:pt x="0" y="480"/>
                    <a:pt x="0" y="1065"/>
                  </a:cubicBezTo>
                  <a:cubicBezTo>
                    <a:pt x="0" y="1709"/>
                    <a:pt x="526" y="2137"/>
                    <a:pt x="1074" y="2137"/>
                  </a:cubicBezTo>
                  <a:cubicBezTo>
                    <a:pt x="1336" y="2137"/>
                    <a:pt x="1603" y="2039"/>
                    <a:pt x="1821" y="1821"/>
                  </a:cubicBezTo>
                  <a:cubicBezTo>
                    <a:pt x="2488" y="1154"/>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16"/>
            <p:cNvSpPr/>
            <p:nvPr/>
          </p:nvSpPr>
          <p:spPr>
            <a:xfrm>
              <a:off x="5875275" y="3247075"/>
              <a:ext cx="62225" cy="53450"/>
            </a:xfrm>
            <a:custGeom>
              <a:rect b="b" l="l" r="r" t="t"/>
              <a:pathLst>
                <a:path extrusionOk="0" h="2138" w="2489">
                  <a:moveTo>
                    <a:pt x="1065" y="1"/>
                  </a:moveTo>
                  <a:cubicBezTo>
                    <a:pt x="480" y="9"/>
                    <a:pt x="0" y="480"/>
                    <a:pt x="0" y="1074"/>
                  </a:cubicBezTo>
                  <a:cubicBezTo>
                    <a:pt x="0" y="1712"/>
                    <a:pt x="525" y="2137"/>
                    <a:pt x="1073" y="2137"/>
                  </a:cubicBezTo>
                  <a:cubicBezTo>
                    <a:pt x="1335" y="2137"/>
                    <a:pt x="1603" y="2040"/>
                    <a:pt x="1821" y="1822"/>
                  </a:cubicBezTo>
                  <a:cubicBezTo>
                    <a:pt x="2488"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16"/>
            <p:cNvSpPr/>
            <p:nvPr/>
          </p:nvSpPr>
          <p:spPr>
            <a:xfrm>
              <a:off x="5799125" y="3399500"/>
              <a:ext cx="62350" cy="53450"/>
            </a:xfrm>
            <a:custGeom>
              <a:rect b="b" l="l" r="r" t="t"/>
              <a:pathLst>
                <a:path extrusionOk="0" h="2138" w="2494">
                  <a:moveTo>
                    <a:pt x="1063" y="1"/>
                  </a:moveTo>
                  <a:cubicBezTo>
                    <a:pt x="478" y="1"/>
                    <a:pt x="6" y="480"/>
                    <a:pt x="6" y="1066"/>
                  </a:cubicBezTo>
                  <a:cubicBezTo>
                    <a:pt x="1" y="1709"/>
                    <a:pt x="528" y="2137"/>
                    <a:pt x="1076" y="2137"/>
                  </a:cubicBezTo>
                  <a:cubicBezTo>
                    <a:pt x="1337" y="2137"/>
                    <a:pt x="1603" y="2040"/>
                    <a:pt x="1819" y="1822"/>
                  </a:cubicBezTo>
                  <a:cubicBezTo>
                    <a:pt x="2494" y="1147"/>
                    <a:pt x="2014" y="1"/>
                    <a:pt x="106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16"/>
            <p:cNvSpPr/>
            <p:nvPr/>
          </p:nvSpPr>
          <p:spPr>
            <a:xfrm>
              <a:off x="5799125" y="3323300"/>
              <a:ext cx="62350" cy="53425"/>
            </a:xfrm>
            <a:custGeom>
              <a:rect b="b" l="l" r="r" t="t"/>
              <a:pathLst>
                <a:path extrusionOk="0" h="2137" w="2494">
                  <a:moveTo>
                    <a:pt x="1063" y="0"/>
                  </a:moveTo>
                  <a:cubicBezTo>
                    <a:pt x="478" y="8"/>
                    <a:pt x="6" y="480"/>
                    <a:pt x="6" y="1065"/>
                  </a:cubicBezTo>
                  <a:cubicBezTo>
                    <a:pt x="1" y="1709"/>
                    <a:pt x="528" y="2137"/>
                    <a:pt x="1076" y="2137"/>
                  </a:cubicBezTo>
                  <a:cubicBezTo>
                    <a:pt x="1337" y="2137"/>
                    <a:pt x="1603" y="2039"/>
                    <a:pt x="1819" y="1821"/>
                  </a:cubicBezTo>
                  <a:cubicBezTo>
                    <a:pt x="2494" y="1146"/>
                    <a:pt x="2014" y="0"/>
                    <a:pt x="106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16"/>
            <p:cNvSpPr/>
            <p:nvPr/>
          </p:nvSpPr>
          <p:spPr>
            <a:xfrm>
              <a:off x="6027500" y="3551925"/>
              <a:ext cx="62425" cy="53250"/>
            </a:xfrm>
            <a:custGeom>
              <a:rect b="b" l="l" r="r" t="t"/>
              <a:pathLst>
                <a:path extrusionOk="0" h="2130" w="2497">
                  <a:moveTo>
                    <a:pt x="1073" y="1"/>
                  </a:moveTo>
                  <a:cubicBezTo>
                    <a:pt x="480" y="1"/>
                    <a:pt x="9" y="472"/>
                    <a:pt x="0" y="1066"/>
                  </a:cubicBezTo>
                  <a:cubicBezTo>
                    <a:pt x="0" y="1704"/>
                    <a:pt x="529" y="2129"/>
                    <a:pt x="1077" y="2129"/>
                  </a:cubicBezTo>
                  <a:cubicBezTo>
                    <a:pt x="1339" y="2129"/>
                    <a:pt x="1606" y="2032"/>
                    <a:pt x="1821" y="1814"/>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16"/>
            <p:cNvSpPr/>
            <p:nvPr/>
          </p:nvSpPr>
          <p:spPr>
            <a:xfrm>
              <a:off x="5951475" y="3551925"/>
              <a:ext cx="62225" cy="53250"/>
            </a:xfrm>
            <a:custGeom>
              <a:rect b="b" l="l" r="r" t="t"/>
              <a:pathLst>
                <a:path extrusionOk="0" h="2130" w="2489">
                  <a:moveTo>
                    <a:pt x="1066" y="1"/>
                  </a:moveTo>
                  <a:cubicBezTo>
                    <a:pt x="472" y="1"/>
                    <a:pt x="1" y="472"/>
                    <a:pt x="1" y="1066"/>
                  </a:cubicBezTo>
                  <a:cubicBezTo>
                    <a:pt x="1" y="1704"/>
                    <a:pt x="525" y="2129"/>
                    <a:pt x="1071" y="2129"/>
                  </a:cubicBezTo>
                  <a:cubicBezTo>
                    <a:pt x="1332" y="2129"/>
                    <a:pt x="1598" y="2032"/>
                    <a:pt x="1814" y="1814"/>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6"/>
            <p:cNvSpPr/>
            <p:nvPr/>
          </p:nvSpPr>
          <p:spPr>
            <a:xfrm>
              <a:off x="5875275" y="3551925"/>
              <a:ext cx="62225" cy="53250"/>
            </a:xfrm>
            <a:custGeom>
              <a:rect b="b" l="l" r="r" t="t"/>
              <a:pathLst>
                <a:path extrusionOk="0" h="2130" w="2489">
                  <a:moveTo>
                    <a:pt x="1065" y="1"/>
                  </a:moveTo>
                  <a:cubicBezTo>
                    <a:pt x="480" y="1"/>
                    <a:pt x="0" y="472"/>
                    <a:pt x="0" y="1066"/>
                  </a:cubicBezTo>
                  <a:cubicBezTo>
                    <a:pt x="0" y="1704"/>
                    <a:pt x="525" y="2129"/>
                    <a:pt x="1073" y="2129"/>
                  </a:cubicBezTo>
                  <a:cubicBezTo>
                    <a:pt x="1335" y="2129"/>
                    <a:pt x="1603" y="2032"/>
                    <a:pt x="1821" y="1814"/>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16"/>
            <p:cNvSpPr/>
            <p:nvPr/>
          </p:nvSpPr>
          <p:spPr>
            <a:xfrm>
              <a:off x="5799050" y="3551925"/>
              <a:ext cx="62375" cy="53300"/>
            </a:xfrm>
            <a:custGeom>
              <a:rect b="b" l="l" r="r" t="t"/>
              <a:pathLst>
                <a:path extrusionOk="0" h="2132" w="2495">
                  <a:moveTo>
                    <a:pt x="1076" y="1"/>
                  </a:moveTo>
                  <a:cubicBezTo>
                    <a:pt x="1073" y="1"/>
                    <a:pt x="1069" y="1"/>
                    <a:pt x="1066" y="1"/>
                  </a:cubicBezTo>
                  <a:cubicBezTo>
                    <a:pt x="481" y="1"/>
                    <a:pt x="1" y="480"/>
                    <a:pt x="9" y="1066"/>
                  </a:cubicBezTo>
                  <a:cubicBezTo>
                    <a:pt x="9" y="1708"/>
                    <a:pt x="531" y="2131"/>
                    <a:pt x="1078" y="2131"/>
                  </a:cubicBezTo>
                  <a:cubicBezTo>
                    <a:pt x="1342" y="2131"/>
                    <a:pt x="1611" y="2033"/>
                    <a:pt x="1830" y="1814"/>
                  </a:cubicBezTo>
                  <a:cubicBezTo>
                    <a:pt x="2494" y="1141"/>
                    <a:pt x="2020" y="1"/>
                    <a:pt x="107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16"/>
            <p:cNvSpPr/>
            <p:nvPr/>
          </p:nvSpPr>
          <p:spPr>
            <a:xfrm>
              <a:off x="5723050" y="3551925"/>
              <a:ext cx="62150" cy="53300"/>
            </a:xfrm>
            <a:custGeom>
              <a:rect b="b" l="l" r="r" t="t"/>
              <a:pathLst>
                <a:path extrusionOk="0" h="2132" w="2486">
                  <a:moveTo>
                    <a:pt x="1075" y="1"/>
                  </a:moveTo>
                  <a:cubicBezTo>
                    <a:pt x="1072" y="1"/>
                    <a:pt x="1069" y="1"/>
                    <a:pt x="1065" y="1"/>
                  </a:cubicBezTo>
                  <a:cubicBezTo>
                    <a:pt x="472" y="1"/>
                    <a:pt x="0" y="480"/>
                    <a:pt x="0" y="1066"/>
                  </a:cubicBezTo>
                  <a:cubicBezTo>
                    <a:pt x="0" y="1708"/>
                    <a:pt x="523" y="2131"/>
                    <a:pt x="1070" y="2131"/>
                  </a:cubicBezTo>
                  <a:cubicBezTo>
                    <a:pt x="1333" y="2131"/>
                    <a:pt x="1602" y="2033"/>
                    <a:pt x="1821" y="1814"/>
                  </a:cubicBezTo>
                  <a:cubicBezTo>
                    <a:pt x="2486" y="1141"/>
                    <a:pt x="2012" y="1"/>
                    <a:pt x="107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16"/>
            <p:cNvSpPr/>
            <p:nvPr/>
          </p:nvSpPr>
          <p:spPr>
            <a:xfrm>
              <a:off x="5723050" y="3475725"/>
              <a:ext cx="62225" cy="53350"/>
            </a:xfrm>
            <a:custGeom>
              <a:rect b="b" l="l" r="r" t="t"/>
              <a:pathLst>
                <a:path extrusionOk="0" h="2134" w="2489">
                  <a:moveTo>
                    <a:pt x="1065" y="0"/>
                  </a:moveTo>
                  <a:cubicBezTo>
                    <a:pt x="472" y="0"/>
                    <a:pt x="0" y="480"/>
                    <a:pt x="0" y="1065"/>
                  </a:cubicBezTo>
                  <a:cubicBezTo>
                    <a:pt x="0" y="1709"/>
                    <a:pt x="526" y="2133"/>
                    <a:pt x="1072" y="2133"/>
                  </a:cubicBezTo>
                  <a:cubicBezTo>
                    <a:pt x="1333" y="2133"/>
                    <a:pt x="1598" y="2037"/>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16"/>
            <p:cNvSpPr/>
            <p:nvPr/>
          </p:nvSpPr>
          <p:spPr>
            <a:xfrm>
              <a:off x="5646825" y="3475725"/>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7"/>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16"/>
            <p:cNvSpPr/>
            <p:nvPr/>
          </p:nvSpPr>
          <p:spPr>
            <a:xfrm>
              <a:off x="5646700" y="3399500"/>
              <a:ext cx="62350" cy="53350"/>
            </a:xfrm>
            <a:custGeom>
              <a:rect b="b" l="l" r="r" t="t"/>
              <a:pathLst>
                <a:path extrusionOk="0" h="2134" w="2494">
                  <a:moveTo>
                    <a:pt x="1071" y="1"/>
                  </a:moveTo>
                  <a:cubicBezTo>
                    <a:pt x="477" y="1"/>
                    <a:pt x="6" y="480"/>
                    <a:pt x="6" y="1066"/>
                  </a:cubicBezTo>
                  <a:cubicBezTo>
                    <a:pt x="0" y="1709"/>
                    <a:pt x="528" y="2134"/>
                    <a:pt x="1076" y="2134"/>
                  </a:cubicBezTo>
                  <a:cubicBezTo>
                    <a:pt x="1337" y="2134"/>
                    <a:pt x="1603" y="2037"/>
                    <a:pt x="1819" y="1822"/>
                  </a:cubicBezTo>
                  <a:cubicBezTo>
                    <a:pt x="2494" y="1147"/>
                    <a:pt x="2022" y="1"/>
                    <a:pt x="1071"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16"/>
            <p:cNvSpPr/>
            <p:nvPr/>
          </p:nvSpPr>
          <p:spPr>
            <a:xfrm>
              <a:off x="5570475" y="3399500"/>
              <a:ext cx="62350" cy="53350"/>
            </a:xfrm>
            <a:custGeom>
              <a:rect b="b" l="l" r="r" t="t"/>
              <a:pathLst>
                <a:path extrusionOk="0" h="2134" w="2494">
                  <a:moveTo>
                    <a:pt x="1071" y="1"/>
                  </a:moveTo>
                  <a:cubicBezTo>
                    <a:pt x="486" y="1"/>
                    <a:pt x="6" y="480"/>
                    <a:pt x="6" y="1066"/>
                  </a:cubicBezTo>
                  <a:cubicBezTo>
                    <a:pt x="1" y="1709"/>
                    <a:pt x="528" y="2134"/>
                    <a:pt x="1076" y="2134"/>
                  </a:cubicBezTo>
                  <a:cubicBezTo>
                    <a:pt x="1338" y="2134"/>
                    <a:pt x="1604" y="2037"/>
                    <a:pt x="1819" y="1822"/>
                  </a:cubicBezTo>
                  <a:cubicBezTo>
                    <a:pt x="2494" y="1155"/>
                    <a:pt x="2022" y="1"/>
                    <a:pt x="1071"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16"/>
            <p:cNvSpPr/>
            <p:nvPr/>
          </p:nvSpPr>
          <p:spPr>
            <a:xfrm>
              <a:off x="5570475" y="3323300"/>
              <a:ext cx="62350" cy="53425"/>
            </a:xfrm>
            <a:custGeom>
              <a:rect b="b" l="l" r="r" t="t"/>
              <a:pathLst>
                <a:path extrusionOk="0" h="2137" w="2494">
                  <a:moveTo>
                    <a:pt x="1071" y="0"/>
                  </a:moveTo>
                  <a:cubicBezTo>
                    <a:pt x="486" y="0"/>
                    <a:pt x="6" y="480"/>
                    <a:pt x="6" y="1065"/>
                  </a:cubicBezTo>
                  <a:cubicBezTo>
                    <a:pt x="1" y="1709"/>
                    <a:pt x="524" y="2137"/>
                    <a:pt x="1072" y="2137"/>
                  </a:cubicBezTo>
                  <a:cubicBezTo>
                    <a:pt x="1334" y="2137"/>
                    <a:pt x="1601" y="2039"/>
                    <a:pt x="1819" y="1821"/>
                  </a:cubicBezTo>
                  <a:cubicBezTo>
                    <a:pt x="2494" y="1154"/>
                    <a:pt x="2022" y="0"/>
                    <a:pt x="1071"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16"/>
            <p:cNvSpPr/>
            <p:nvPr/>
          </p:nvSpPr>
          <p:spPr>
            <a:xfrm>
              <a:off x="5494275" y="3323300"/>
              <a:ext cx="62350" cy="53425"/>
            </a:xfrm>
            <a:custGeom>
              <a:rect b="b" l="l" r="r" t="t"/>
              <a:pathLst>
                <a:path extrusionOk="0" h="2137" w="2494">
                  <a:moveTo>
                    <a:pt x="1071" y="0"/>
                  </a:moveTo>
                  <a:cubicBezTo>
                    <a:pt x="485" y="0"/>
                    <a:pt x="6" y="480"/>
                    <a:pt x="6" y="1065"/>
                  </a:cubicBezTo>
                  <a:cubicBezTo>
                    <a:pt x="0" y="1709"/>
                    <a:pt x="524" y="2137"/>
                    <a:pt x="1072" y="2137"/>
                  </a:cubicBezTo>
                  <a:cubicBezTo>
                    <a:pt x="1333" y="2137"/>
                    <a:pt x="1601" y="2039"/>
                    <a:pt x="1819" y="1821"/>
                  </a:cubicBezTo>
                  <a:cubicBezTo>
                    <a:pt x="2493" y="1154"/>
                    <a:pt x="2022" y="8"/>
                    <a:pt x="1071"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16"/>
            <p:cNvSpPr/>
            <p:nvPr/>
          </p:nvSpPr>
          <p:spPr>
            <a:xfrm>
              <a:off x="5494275" y="3247075"/>
              <a:ext cx="62350" cy="53500"/>
            </a:xfrm>
            <a:custGeom>
              <a:rect b="b" l="l" r="r" t="t"/>
              <a:pathLst>
                <a:path extrusionOk="0" h="2140" w="2494">
                  <a:moveTo>
                    <a:pt x="1071" y="1"/>
                  </a:moveTo>
                  <a:cubicBezTo>
                    <a:pt x="485" y="1"/>
                    <a:pt x="6" y="480"/>
                    <a:pt x="6" y="1066"/>
                  </a:cubicBezTo>
                  <a:cubicBezTo>
                    <a:pt x="0" y="1711"/>
                    <a:pt x="527" y="2140"/>
                    <a:pt x="1077" y="2140"/>
                  </a:cubicBezTo>
                  <a:cubicBezTo>
                    <a:pt x="1337" y="2140"/>
                    <a:pt x="1602" y="2044"/>
                    <a:pt x="1819" y="1830"/>
                  </a:cubicBezTo>
                  <a:cubicBezTo>
                    <a:pt x="2493" y="1155"/>
                    <a:pt x="2022" y="9"/>
                    <a:pt x="1071"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16"/>
            <p:cNvSpPr/>
            <p:nvPr/>
          </p:nvSpPr>
          <p:spPr>
            <a:xfrm>
              <a:off x="5646700" y="3247075"/>
              <a:ext cx="62350" cy="53450"/>
            </a:xfrm>
            <a:custGeom>
              <a:rect b="b" l="l" r="r" t="t"/>
              <a:pathLst>
                <a:path extrusionOk="0" h="2138" w="2494">
                  <a:moveTo>
                    <a:pt x="1071" y="1"/>
                  </a:moveTo>
                  <a:cubicBezTo>
                    <a:pt x="486" y="9"/>
                    <a:pt x="6" y="480"/>
                    <a:pt x="6" y="1066"/>
                  </a:cubicBezTo>
                  <a:cubicBezTo>
                    <a:pt x="0" y="1709"/>
                    <a:pt x="524" y="2137"/>
                    <a:pt x="1072" y="2137"/>
                  </a:cubicBezTo>
                  <a:cubicBezTo>
                    <a:pt x="1333" y="2137"/>
                    <a:pt x="1601" y="2040"/>
                    <a:pt x="1819" y="1822"/>
                  </a:cubicBezTo>
                  <a:cubicBezTo>
                    <a:pt x="2494" y="1155"/>
                    <a:pt x="2022" y="1"/>
                    <a:pt x="1071"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16"/>
            <p:cNvSpPr/>
            <p:nvPr/>
          </p:nvSpPr>
          <p:spPr>
            <a:xfrm>
              <a:off x="5570625" y="3171075"/>
              <a:ext cx="62200" cy="53350"/>
            </a:xfrm>
            <a:custGeom>
              <a:rect b="b" l="l" r="r" t="t"/>
              <a:pathLst>
                <a:path extrusionOk="0" h="2134" w="2488">
                  <a:moveTo>
                    <a:pt x="1065" y="0"/>
                  </a:moveTo>
                  <a:cubicBezTo>
                    <a:pt x="472" y="0"/>
                    <a:pt x="0" y="472"/>
                    <a:pt x="0" y="1065"/>
                  </a:cubicBezTo>
                  <a:cubicBezTo>
                    <a:pt x="0" y="1709"/>
                    <a:pt x="526" y="2133"/>
                    <a:pt x="1072" y="2133"/>
                  </a:cubicBezTo>
                  <a:cubicBezTo>
                    <a:pt x="1333" y="2133"/>
                    <a:pt x="1598" y="2037"/>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16"/>
            <p:cNvSpPr/>
            <p:nvPr/>
          </p:nvSpPr>
          <p:spPr>
            <a:xfrm>
              <a:off x="5494400" y="3094850"/>
              <a:ext cx="62225" cy="53350"/>
            </a:xfrm>
            <a:custGeom>
              <a:rect b="b" l="l" r="r" t="t"/>
              <a:pathLst>
                <a:path extrusionOk="0" h="2134" w="2489">
                  <a:moveTo>
                    <a:pt x="1066" y="1"/>
                  </a:moveTo>
                  <a:cubicBezTo>
                    <a:pt x="480" y="1"/>
                    <a:pt x="1" y="480"/>
                    <a:pt x="1" y="1066"/>
                  </a:cubicBezTo>
                  <a:cubicBezTo>
                    <a:pt x="1" y="1709"/>
                    <a:pt x="526" y="2134"/>
                    <a:pt x="1075" y="2134"/>
                  </a:cubicBezTo>
                  <a:cubicBezTo>
                    <a:pt x="1337" y="2134"/>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16"/>
            <p:cNvSpPr/>
            <p:nvPr/>
          </p:nvSpPr>
          <p:spPr>
            <a:xfrm>
              <a:off x="7322525" y="1495200"/>
              <a:ext cx="62400" cy="53325"/>
            </a:xfrm>
            <a:custGeom>
              <a:rect b="b" l="l" r="r" t="t"/>
              <a:pathLst>
                <a:path extrusionOk="0" h="2133" w="2496">
                  <a:moveTo>
                    <a:pt x="1073" y="0"/>
                  </a:moveTo>
                  <a:cubicBezTo>
                    <a:pt x="480" y="0"/>
                    <a:pt x="8" y="480"/>
                    <a:pt x="0" y="1065"/>
                  </a:cubicBezTo>
                  <a:cubicBezTo>
                    <a:pt x="0" y="1709"/>
                    <a:pt x="529" y="2133"/>
                    <a:pt x="1078" y="2133"/>
                  </a:cubicBezTo>
                  <a:cubicBezTo>
                    <a:pt x="1340" y="2133"/>
                    <a:pt x="1606" y="2036"/>
                    <a:pt x="1821" y="1821"/>
                  </a:cubicBezTo>
                  <a:cubicBezTo>
                    <a:pt x="2496" y="1146"/>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16"/>
            <p:cNvSpPr/>
            <p:nvPr/>
          </p:nvSpPr>
          <p:spPr>
            <a:xfrm>
              <a:off x="7246500"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16"/>
            <p:cNvSpPr/>
            <p:nvPr/>
          </p:nvSpPr>
          <p:spPr>
            <a:xfrm>
              <a:off x="7246500"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16"/>
            <p:cNvSpPr/>
            <p:nvPr/>
          </p:nvSpPr>
          <p:spPr>
            <a:xfrm>
              <a:off x="7170300" y="1495200"/>
              <a:ext cx="62200" cy="53325"/>
            </a:xfrm>
            <a:custGeom>
              <a:rect b="b" l="l" r="r" t="t"/>
              <a:pathLst>
                <a:path extrusionOk="0" h="2133" w="2488">
                  <a:moveTo>
                    <a:pt x="1065" y="0"/>
                  </a:moveTo>
                  <a:cubicBezTo>
                    <a:pt x="480" y="0"/>
                    <a:pt x="0" y="480"/>
                    <a:pt x="0" y="1065"/>
                  </a:cubicBezTo>
                  <a:cubicBezTo>
                    <a:pt x="0" y="1709"/>
                    <a:pt x="526"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16"/>
            <p:cNvSpPr/>
            <p:nvPr/>
          </p:nvSpPr>
          <p:spPr>
            <a:xfrm>
              <a:off x="7170300" y="141897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16"/>
            <p:cNvSpPr/>
            <p:nvPr/>
          </p:nvSpPr>
          <p:spPr>
            <a:xfrm>
              <a:off x="7094075" y="1571400"/>
              <a:ext cx="62425" cy="53250"/>
            </a:xfrm>
            <a:custGeom>
              <a:rect b="b" l="l" r="r" t="t"/>
              <a:pathLst>
                <a:path extrusionOk="0" h="2130" w="2497">
                  <a:moveTo>
                    <a:pt x="1066" y="1"/>
                  </a:moveTo>
                  <a:cubicBezTo>
                    <a:pt x="480" y="1"/>
                    <a:pt x="1" y="472"/>
                    <a:pt x="1" y="1066"/>
                  </a:cubicBezTo>
                  <a:cubicBezTo>
                    <a:pt x="1" y="1703"/>
                    <a:pt x="525" y="2129"/>
                    <a:pt x="1073" y="2129"/>
                  </a:cubicBezTo>
                  <a:cubicBezTo>
                    <a:pt x="1336" y="2129"/>
                    <a:pt x="1603" y="2032"/>
                    <a:pt x="1822" y="1813"/>
                  </a:cubicBezTo>
                  <a:cubicBezTo>
                    <a:pt x="2496"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16"/>
            <p:cNvSpPr/>
            <p:nvPr/>
          </p:nvSpPr>
          <p:spPr>
            <a:xfrm>
              <a:off x="7094075" y="1418975"/>
              <a:ext cx="62425" cy="53350"/>
            </a:xfrm>
            <a:custGeom>
              <a:rect b="b" l="l" r="r" t="t"/>
              <a:pathLst>
                <a:path extrusionOk="0" h="2134" w="2497">
                  <a:moveTo>
                    <a:pt x="1066" y="1"/>
                  </a:moveTo>
                  <a:cubicBezTo>
                    <a:pt x="480" y="1"/>
                    <a:pt x="1" y="480"/>
                    <a:pt x="1" y="1065"/>
                  </a:cubicBezTo>
                  <a:cubicBezTo>
                    <a:pt x="1" y="1709"/>
                    <a:pt x="526" y="2133"/>
                    <a:pt x="1075" y="2133"/>
                  </a:cubicBezTo>
                  <a:cubicBezTo>
                    <a:pt x="1337" y="2133"/>
                    <a:pt x="1604" y="2037"/>
                    <a:pt x="1822" y="1822"/>
                  </a:cubicBezTo>
                  <a:cubicBezTo>
                    <a:pt x="2496"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16"/>
            <p:cNvSpPr/>
            <p:nvPr/>
          </p:nvSpPr>
          <p:spPr>
            <a:xfrm>
              <a:off x="7017875" y="1571400"/>
              <a:ext cx="62400" cy="53250"/>
            </a:xfrm>
            <a:custGeom>
              <a:rect b="b" l="l" r="r" t="t"/>
              <a:pathLst>
                <a:path extrusionOk="0" h="2130" w="2496">
                  <a:moveTo>
                    <a:pt x="1073" y="1"/>
                  </a:moveTo>
                  <a:cubicBezTo>
                    <a:pt x="480" y="1"/>
                    <a:pt x="8" y="472"/>
                    <a:pt x="0" y="1066"/>
                  </a:cubicBezTo>
                  <a:cubicBezTo>
                    <a:pt x="0" y="1703"/>
                    <a:pt x="528" y="2129"/>
                    <a:pt x="1076" y="2129"/>
                  </a:cubicBezTo>
                  <a:cubicBezTo>
                    <a:pt x="1339" y="2129"/>
                    <a:pt x="1605" y="2032"/>
                    <a:pt x="1821" y="1813"/>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16"/>
            <p:cNvSpPr/>
            <p:nvPr/>
          </p:nvSpPr>
          <p:spPr>
            <a:xfrm>
              <a:off x="7017875" y="1418975"/>
              <a:ext cx="62400" cy="53350"/>
            </a:xfrm>
            <a:custGeom>
              <a:rect b="b" l="l" r="r" t="t"/>
              <a:pathLst>
                <a:path extrusionOk="0" h="2134" w="2496">
                  <a:moveTo>
                    <a:pt x="1073" y="1"/>
                  </a:moveTo>
                  <a:cubicBezTo>
                    <a:pt x="480" y="1"/>
                    <a:pt x="8" y="480"/>
                    <a:pt x="0" y="1065"/>
                  </a:cubicBezTo>
                  <a:cubicBezTo>
                    <a:pt x="0" y="1709"/>
                    <a:pt x="529" y="2133"/>
                    <a:pt x="1078" y="2133"/>
                  </a:cubicBezTo>
                  <a:cubicBezTo>
                    <a:pt x="1340" y="2133"/>
                    <a:pt x="1606" y="2037"/>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6"/>
            <p:cNvSpPr/>
            <p:nvPr/>
          </p:nvSpPr>
          <p:spPr>
            <a:xfrm>
              <a:off x="6941850" y="164740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16"/>
            <p:cNvSpPr/>
            <p:nvPr/>
          </p:nvSpPr>
          <p:spPr>
            <a:xfrm>
              <a:off x="6941850" y="1571400"/>
              <a:ext cx="62225" cy="53250"/>
            </a:xfrm>
            <a:custGeom>
              <a:rect b="b" l="l" r="r" t="t"/>
              <a:pathLst>
                <a:path extrusionOk="0" h="2130" w="2489">
                  <a:moveTo>
                    <a:pt x="1066" y="1"/>
                  </a:moveTo>
                  <a:cubicBezTo>
                    <a:pt x="472" y="1"/>
                    <a:pt x="1" y="472"/>
                    <a:pt x="1" y="1066"/>
                  </a:cubicBezTo>
                  <a:cubicBezTo>
                    <a:pt x="1" y="1703"/>
                    <a:pt x="525" y="2129"/>
                    <a:pt x="1071" y="2129"/>
                  </a:cubicBezTo>
                  <a:cubicBezTo>
                    <a:pt x="1332" y="2129"/>
                    <a:pt x="1598" y="2032"/>
                    <a:pt x="1814" y="1813"/>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16"/>
            <p:cNvSpPr/>
            <p:nvPr/>
          </p:nvSpPr>
          <p:spPr>
            <a:xfrm>
              <a:off x="6941850" y="141897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4"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16"/>
            <p:cNvSpPr/>
            <p:nvPr/>
          </p:nvSpPr>
          <p:spPr>
            <a:xfrm>
              <a:off x="6941850" y="134275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16"/>
            <p:cNvSpPr/>
            <p:nvPr/>
          </p:nvSpPr>
          <p:spPr>
            <a:xfrm>
              <a:off x="6865650" y="1723625"/>
              <a:ext cx="62200" cy="53350"/>
            </a:xfrm>
            <a:custGeom>
              <a:rect b="b" l="l" r="r" t="t"/>
              <a:pathLst>
                <a:path extrusionOk="0" h="2134" w="2488">
                  <a:moveTo>
                    <a:pt x="1065" y="1"/>
                  </a:moveTo>
                  <a:cubicBezTo>
                    <a:pt x="480" y="1"/>
                    <a:pt x="0" y="480"/>
                    <a:pt x="0" y="1065"/>
                  </a:cubicBezTo>
                  <a:cubicBezTo>
                    <a:pt x="0" y="1709"/>
                    <a:pt x="526"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16"/>
            <p:cNvSpPr/>
            <p:nvPr/>
          </p:nvSpPr>
          <p:spPr>
            <a:xfrm>
              <a:off x="6865650" y="1647400"/>
              <a:ext cx="62200" cy="53450"/>
            </a:xfrm>
            <a:custGeom>
              <a:rect b="b" l="l" r="r" t="t"/>
              <a:pathLst>
                <a:path extrusionOk="0" h="2138" w="2488">
                  <a:moveTo>
                    <a:pt x="1065" y="1"/>
                  </a:moveTo>
                  <a:cubicBezTo>
                    <a:pt x="480" y="9"/>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16"/>
            <p:cNvSpPr/>
            <p:nvPr/>
          </p:nvSpPr>
          <p:spPr>
            <a:xfrm>
              <a:off x="6865650" y="1571400"/>
              <a:ext cx="62200" cy="53250"/>
            </a:xfrm>
            <a:custGeom>
              <a:rect b="b" l="l" r="r" t="t"/>
              <a:pathLst>
                <a:path extrusionOk="0" h="2130" w="2488">
                  <a:moveTo>
                    <a:pt x="1065" y="1"/>
                  </a:moveTo>
                  <a:cubicBezTo>
                    <a:pt x="480" y="1"/>
                    <a:pt x="0" y="472"/>
                    <a:pt x="0" y="1066"/>
                  </a:cubicBezTo>
                  <a:cubicBezTo>
                    <a:pt x="0" y="1703"/>
                    <a:pt x="525" y="2129"/>
                    <a:pt x="1073" y="2129"/>
                  </a:cubicBezTo>
                  <a:cubicBezTo>
                    <a:pt x="1335" y="2129"/>
                    <a:pt x="1603" y="2032"/>
                    <a:pt x="1821" y="1813"/>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16"/>
            <p:cNvSpPr/>
            <p:nvPr/>
          </p:nvSpPr>
          <p:spPr>
            <a:xfrm>
              <a:off x="6865650" y="134275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16"/>
            <p:cNvSpPr/>
            <p:nvPr/>
          </p:nvSpPr>
          <p:spPr>
            <a:xfrm>
              <a:off x="6789225" y="1799850"/>
              <a:ext cx="62425" cy="53325"/>
            </a:xfrm>
            <a:custGeom>
              <a:rect b="b" l="l" r="r" t="t"/>
              <a:pathLst>
                <a:path extrusionOk="0" h="2133" w="2497">
                  <a:moveTo>
                    <a:pt x="1074" y="0"/>
                  </a:moveTo>
                  <a:cubicBezTo>
                    <a:pt x="480" y="0"/>
                    <a:pt x="9" y="480"/>
                    <a:pt x="1" y="1065"/>
                  </a:cubicBezTo>
                  <a:cubicBezTo>
                    <a:pt x="1" y="1709"/>
                    <a:pt x="526" y="2133"/>
                    <a:pt x="1075" y="2133"/>
                  </a:cubicBezTo>
                  <a:cubicBezTo>
                    <a:pt x="1336" y="2133"/>
                    <a:pt x="1604" y="2036"/>
                    <a:pt x="1822" y="1821"/>
                  </a:cubicBezTo>
                  <a:cubicBezTo>
                    <a:pt x="2496" y="1146"/>
                    <a:pt x="2025"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16"/>
            <p:cNvSpPr/>
            <p:nvPr/>
          </p:nvSpPr>
          <p:spPr>
            <a:xfrm>
              <a:off x="6789225" y="1723625"/>
              <a:ext cx="62425" cy="53350"/>
            </a:xfrm>
            <a:custGeom>
              <a:rect b="b" l="l" r="r" t="t"/>
              <a:pathLst>
                <a:path extrusionOk="0" h="2134" w="2497">
                  <a:moveTo>
                    <a:pt x="1074" y="1"/>
                  </a:moveTo>
                  <a:cubicBezTo>
                    <a:pt x="480" y="1"/>
                    <a:pt x="9" y="480"/>
                    <a:pt x="1" y="1065"/>
                  </a:cubicBezTo>
                  <a:cubicBezTo>
                    <a:pt x="1" y="1709"/>
                    <a:pt x="526" y="2133"/>
                    <a:pt x="1075" y="2133"/>
                  </a:cubicBezTo>
                  <a:cubicBezTo>
                    <a:pt x="1336" y="2133"/>
                    <a:pt x="1604" y="2037"/>
                    <a:pt x="1822" y="1822"/>
                  </a:cubicBezTo>
                  <a:cubicBezTo>
                    <a:pt x="2496" y="1147"/>
                    <a:pt x="2025"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16"/>
            <p:cNvSpPr/>
            <p:nvPr/>
          </p:nvSpPr>
          <p:spPr>
            <a:xfrm>
              <a:off x="6789225" y="1571400"/>
              <a:ext cx="62425" cy="53250"/>
            </a:xfrm>
            <a:custGeom>
              <a:rect b="b" l="l" r="r" t="t"/>
              <a:pathLst>
                <a:path extrusionOk="0" h="2130" w="2497">
                  <a:moveTo>
                    <a:pt x="1074" y="1"/>
                  </a:moveTo>
                  <a:cubicBezTo>
                    <a:pt x="480" y="1"/>
                    <a:pt x="9" y="472"/>
                    <a:pt x="1" y="1066"/>
                  </a:cubicBezTo>
                  <a:cubicBezTo>
                    <a:pt x="1" y="1703"/>
                    <a:pt x="525" y="2129"/>
                    <a:pt x="1073" y="2129"/>
                  </a:cubicBezTo>
                  <a:cubicBezTo>
                    <a:pt x="1335" y="2129"/>
                    <a:pt x="1603" y="2032"/>
                    <a:pt x="1822" y="1813"/>
                  </a:cubicBezTo>
                  <a:cubicBezTo>
                    <a:pt x="2496" y="1147"/>
                    <a:pt x="2025"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16"/>
            <p:cNvSpPr/>
            <p:nvPr/>
          </p:nvSpPr>
          <p:spPr>
            <a:xfrm>
              <a:off x="6789225" y="1342750"/>
              <a:ext cx="62425" cy="53450"/>
            </a:xfrm>
            <a:custGeom>
              <a:rect b="b" l="l" r="r" t="t"/>
              <a:pathLst>
                <a:path extrusionOk="0" h="2138" w="2497">
                  <a:moveTo>
                    <a:pt x="1074" y="1"/>
                  </a:moveTo>
                  <a:cubicBezTo>
                    <a:pt x="480" y="1"/>
                    <a:pt x="9" y="481"/>
                    <a:pt x="1" y="1066"/>
                  </a:cubicBezTo>
                  <a:cubicBezTo>
                    <a:pt x="1" y="1710"/>
                    <a:pt x="526" y="2138"/>
                    <a:pt x="1074" y="2138"/>
                  </a:cubicBezTo>
                  <a:cubicBezTo>
                    <a:pt x="1336" y="2138"/>
                    <a:pt x="1604" y="2040"/>
                    <a:pt x="1822" y="1822"/>
                  </a:cubicBezTo>
                  <a:cubicBezTo>
                    <a:pt x="2496" y="1155"/>
                    <a:pt x="2025"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16"/>
            <p:cNvSpPr/>
            <p:nvPr/>
          </p:nvSpPr>
          <p:spPr>
            <a:xfrm>
              <a:off x="6713225" y="1876050"/>
              <a:ext cx="62200" cy="53275"/>
            </a:xfrm>
            <a:custGeom>
              <a:rect b="b" l="l" r="r" t="t"/>
              <a:pathLst>
                <a:path extrusionOk="0" h="2131" w="2488">
                  <a:moveTo>
                    <a:pt x="1065" y="1"/>
                  </a:moveTo>
                  <a:cubicBezTo>
                    <a:pt x="472" y="1"/>
                    <a:pt x="0" y="472"/>
                    <a:pt x="0" y="1066"/>
                  </a:cubicBezTo>
                  <a:cubicBezTo>
                    <a:pt x="0" y="1707"/>
                    <a:pt x="522" y="2131"/>
                    <a:pt x="1067" y="2131"/>
                  </a:cubicBezTo>
                  <a:cubicBezTo>
                    <a:pt x="1329" y="2131"/>
                    <a:pt x="1596" y="2033"/>
                    <a:pt x="1813" y="1813"/>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16"/>
            <p:cNvSpPr/>
            <p:nvPr/>
          </p:nvSpPr>
          <p:spPr>
            <a:xfrm>
              <a:off x="6713225" y="1799850"/>
              <a:ext cx="62200" cy="53325"/>
            </a:xfrm>
            <a:custGeom>
              <a:rect b="b" l="l" r="r" t="t"/>
              <a:pathLst>
                <a:path extrusionOk="0" h="2133" w="2488">
                  <a:moveTo>
                    <a:pt x="1065" y="0"/>
                  </a:moveTo>
                  <a:cubicBezTo>
                    <a:pt x="472" y="0"/>
                    <a:pt x="0" y="480"/>
                    <a:pt x="0" y="1065"/>
                  </a:cubicBezTo>
                  <a:cubicBezTo>
                    <a:pt x="0" y="1709"/>
                    <a:pt x="525" y="2133"/>
                    <a:pt x="1072" y="2133"/>
                  </a:cubicBezTo>
                  <a:cubicBezTo>
                    <a:pt x="1332" y="2133"/>
                    <a:pt x="1598" y="2036"/>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16"/>
            <p:cNvSpPr/>
            <p:nvPr/>
          </p:nvSpPr>
          <p:spPr>
            <a:xfrm>
              <a:off x="6713225" y="1647400"/>
              <a:ext cx="62200" cy="53450"/>
            </a:xfrm>
            <a:custGeom>
              <a:rect b="b" l="l" r="r" t="t"/>
              <a:pathLst>
                <a:path extrusionOk="0" h="2138" w="2488">
                  <a:moveTo>
                    <a:pt x="1065" y="1"/>
                  </a:moveTo>
                  <a:cubicBezTo>
                    <a:pt x="472" y="9"/>
                    <a:pt x="0" y="481"/>
                    <a:pt x="0" y="1066"/>
                  </a:cubicBezTo>
                  <a:cubicBezTo>
                    <a:pt x="0" y="1710"/>
                    <a:pt x="525" y="2138"/>
                    <a:pt x="1071" y="2138"/>
                  </a:cubicBezTo>
                  <a:cubicBezTo>
                    <a:pt x="1332" y="2138"/>
                    <a:pt x="1598" y="2040"/>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16"/>
            <p:cNvSpPr/>
            <p:nvPr/>
          </p:nvSpPr>
          <p:spPr>
            <a:xfrm>
              <a:off x="6713225" y="1571400"/>
              <a:ext cx="62200" cy="53250"/>
            </a:xfrm>
            <a:custGeom>
              <a:rect b="b" l="l" r="r" t="t"/>
              <a:pathLst>
                <a:path extrusionOk="0" h="2130" w="2488">
                  <a:moveTo>
                    <a:pt x="1065" y="1"/>
                  </a:moveTo>
                  <a:cubicBezTo>
                    <a:pt x="472" y="1"/>
                    <a:pt x="0" y="472"/>
                    <a:pt x="0" y="1066"/>
                  </a:cubicBezTo>
                  <a:cubicBezTo>
                    <a:pt x="0" y="1703"/>
                    <a:pt x="525" y="2129"/>
                    <a:pt x="1070" y="2129"/>
                  </a:cubicBezTo>
                  <a:cubicBezTo>
                    <a:pt x="1331" y="2129"/>
                    <a:pt x="1597" y="2032"/>
                    <a:pt x="1813" y="1813"/>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6"/>
            <p:cNvSpPr/>
            <p:nvPr/>
          </p:nvSpPr>
          <p:spPr>
            <a:xfrm>
              <a:off x="6713225" y="1342750"/>
              <a:ext cx="62200" cy="53450"/>
            </a:xfrm>
            <a:custGeom>
              <a:rect b="b" l="l" r="r" t="t"/>
              <a:pathLst>
                <a:path extrusionOk="0" h="2138" w="2488">
                  <a:moveTo>
                    <a:pt x="1065" y="1"/>
                  </a:moveTo>
                  <a:cubicBezTo>
                    <a:pt x="472" y="1"/>
                    <a:pt x="0" y="481"/>
                    <a:pt x="0" y="1066"/>
                  </a:cubicBezTo>
                  <a:cubicBezTo>
                    <a:pt x="0" y="1710"/>
                    <a:pt x="525" y="2138"/>
                    <a:pt x="1071" y="2138"/>
                  </a:cubicBezTo>
                  <a:cubicBezTo>
                    <a:pt x="1332" y="2138"/>
                    <a:pt x="1598" y="2040"/>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16"/>
            <p:cNvSpPr/>
            <p:nvPr/>
          </p:nvSpPr>
          <p:spPr>
            <a:xfrm>
              <a:off x="6637000" y="1647400"/>
              <a:ext cx="62225" cy="53450"/>
            </a:xfrm>
            <a:custGeom>
              <a:rect b="b" l="l" r="r" t="t"/>
              <a:pathLst>
                <a:path extrusionOk="0" h="2138" w="2489">
                  <a:moveTo>
                    <a:pt x="1066" y="1"/>
                  </a:moveTo>
                  <a:cubicBezTo>
                    <a:pt x="480" y="1"/>
                    <a:pt x="1" y="481"/>
                    <a:pt x="1" y="1066"/>
                  </a:cubicBezTo>
                  <a:cubicBezTo>
                    <a:pt x="1" y="1710"/>
                    <a:pt x="526" y="2138"/>
                    <a:pt x="1072" y="2138"/>
                  </a:cubicBezTo>
                  <a:cubicBezTo>
                    <a:pt x="1333" y="2138"/>
                    <a:pt x="1598" y="2040"/>
                    <a:pt x="1813"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16"/>
            <p:cNvSpPr/>
            <p:nvPr/>
          </p:nvSpPr>
          <p:spPr>
            <a:xfrm>
              <a:off x="6637000" y="1342750"/>
              <a:ext cx="62225" cy="53450"/>
            </a:xfrm>
            <a:custGeom>
              <a:rect b="b" l="l" r="r" t="t"/>
              <a:pathLst>
                <a:path extrusionOk="0" h="2138" w="2489">
                  <a:moveTo>
                    <a:pt x="1066" y="1"/>
                  </a:moveTo>
                  <a:cubicBezTo>
                    <a:pt x="480" y="1"/>
                    <a:pt x="1" y="481"/>
                    <a:pt x="1" y="1066"/>
                  </a:cubicBezTo>
                  <a:cubicBezTo>
                    <a:pt x="1" y="1710"/>
                    <a:pt x="526" y="2138"/>
                    <a:pt x="1072" y="2138"/>
                  </a:cubicBezTo>
                  <a:cubicBezTo>
                    <a:pt x="1333" y="2138"/>
                    <a:pt x="1598" y="2040"/>
                    <a:pt x="1813"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16"/>
            <p:cNvSpPr/>
            <p:nvPr/>
          </p:nvSpPr>
          <p:spPr>
            <a:xfrm>
              <a:off x="6560800" y="164740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16"/>
            <p:cNvSpPr/>
            <p:nvPr/>
          </p:nvSpPr>
          <p:spPr>
            <a:xfrm>
              <a:off x="6560800" y="134275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16"/>
            <p:cNvSpPr/>
            <p:nvPr/>
          </p:nvSpPr>
          <p:spPr>
            <a:xfrm>
              <a:off x="6560800" y="1266550"/>
              <a:ext cx="62200" cy="53450"/>
            </a:xfrm>
            <a:custGeom>
              <a:rect b="b" l="l" r="r" t="t"/>
              <a:pathLst>
                <a:path extrusionOk="0" h="2138" w="2488">
                  <a:moveTo>
                    <a:pt x="1065" y="0"/>
                  </a:moveTo>
                  <a:cubicBezTo>
                    <a:pt x="480" y="9"/>
                    <a:pt x="0" y="480"/>
                    <a:pt x="0" y="1074"/>
                  </a:cubicBezTo>
                  <a:cubicBezTo>
                    <a:pt x="0" y="1711"/>
                    <a:pt x="524" y="2137"/>
                    <a:pt x="1073" y="2137"/>
                  </a:cubicBezTo>
                  <a:cubicBezTo>
                    <a:pt x="1335" y="2137"/>
                    <a:pt x="1603" y="2040"/>
                    <a:pt x="1821" y="1821"/>
                  </a:cubicBezTo>
                  <a:cubicBezTo>
                    <a:pt x="2488"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16"/>
            <p:cNvSpPr/>
            <p:nvPr/>
          </p:nvSpPr>
          <p:spPr>
            <a:xfrm>
              <a:off x="6484575" y="1647400"/>
              <a:ext cx="62425" cy="53450"/>
            </a:xfrm>
            <a:custGeom>
              <a:rect b="b" l="l" r="r" t="t"/>
              <a:pathLst>
                <a:path extrusionOk="0" h="2138" w="2497">
                  <a:moveTo>
                    <a:pt x="1065" y="1"/>
                  </a:moveTo>
                  <a:cubicBezTo>
                    <a:pt x="480" y="9"/>
                    <a:pt x="1" y="481"/>
                    <a:pt x="1" y="1066"/>
                  </a:cubicBezTo>
                  <a:cubicBezTo>
                    <a:pt x="1" y="1710"/>
                    <a:pt x="526" y="2138"/>
                    <a:pt x="1074" y="2138"/>
                  </a:cubicBezTo>
                  <a:cubicBezTo>
                    <a:pt x="1336" y="2138"/>
                    <a:pt x="1603" y="2040"/>
                    <a:pt x="1822"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16"/>
            <p:cNvSpPr/>
            <p:nvPr/>
          </p:nvSpPr>
          <p:spPr>
            <a:xfrm>
              <a:off x="6484575" y="1266550"/>
              <a:ext cx="62425" cy="53450"/>
            </a:xfrm>
            <a:custGeom>
              <a:rect b="b" l="l" r="r" t="t"/>
              <a:pathLst>
                <a:path extrusionOk="0" h="2138" w="2497">
                  <a:moveTo>
                    <a:pt x="1065" y="0"/>
                  </a:moveTo>
                  <a:cubicBezTo>
                    <a:pt x="480" y="9"/>
                    <a:pt x="1" y="480"/>
                    <a:pt x="1" y="1074"/>
                  </a:cubicBezTo>
                  <a:cubicBezTo>
                    <a:pt x="1" y="1711"/>
                    <a:pt x="525" y="2137"/>
                    <a:pt x="1073" y="2137"/>
                  </a:cubicBezTo>
                  <a:cubicBezTo>
                    <a:pt x="1335" y="2137"/>
                    <a:pt x="1603" y="2040"/>
                    <a:pt x="1822" y="1821"/>
                  </a:cubicBezTo>
                  <a:cubicBezTo>
                    <a:pt x="2496" y="1155"/>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16"/>
            <p:cNvSpPr/>
            <p:nvPr/>
          </p:nvSpPr>
          <p:spPr>
            <a:xfrm>
              <a:off x="6408350" y="2333125"/>
              <a:ext cx="62425" cy="53450"/>
            </a:xfrm>
            <a:custGeom>
              <a:rect b="b" l="l" r="r" t="t"/>
              <a:pathLst>
                <a:path extrusionOk="0" h="2138" w="2497">
                  <a:moveTo>
                    <a:pt x="1074" y="1"/>
                  </a:moveTo>
                  <a:cubicBezTo>
                    <a:pt x="481" y="1"/>
                    <a:pt x="1" y="480"/>
                    <a:pt x="1" y="1066"/>
                  </a:cubicBezTo>
                  <a:cubicBezTo>
                    <a:pt x="1" y="1709"/>
                    <a:pt x="526" y="2137"/>
                    <a:pt x="1075" y="2137"/>
                  </a:cubicBezTo>
                  <a:cubicBezTo>
                    <a:pt x="1337" y="2137"/>
                    <a:pt x="1604"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16"/>
            <p:cNvSpPr/>
            <p:nvPr/>
          </p:nvSpPr>
          <p:spPr>
            <a:xfrm>
              <a:off x="6408350" y="2256925"/>
              <a:ext cx="62575" cy="53425"/>
            </a:xfrm>
            <a:custGeom>
              <a:rect b="b" l="l" r="r" t="t"/>
              <a:pathLst>
                <a:path extrusionOk="0" h="2137" w="2503">
                  <a:moveTo>
                    <a:pt x="1084" y="0"/>
                  </a:moveTo>
                  <a:cubicBezTo>
                    <a:pt x="1081" y="0"/>
                    <a:pt x="1077" y="0"/>
                    <a:pt x="1074" y="0"/>
                  </a:cubicBezTo>
                  <a:cubicBezTo>
                    <a:pt x="481" y="0"/>
                    <a:pt x="1" y="480"/>
                    <a:pt x="1" y="1065"/>
                  </a:cubicBezTo>
                  <a:cubicBezTo>
                    <a:pt x="1" y="1709"/>
                    <a:pt x="530" y="2137"/>
                    <a:pt x="1081" y="2137"/>
                  </a:cubicBezTo>
                  <a:cubicBezTo>
                    <a:pt x="1344" y="2137"/>
                    <a:pt x="1612" y="2039"/>
                    <a:pt x="1830" y="1821"/>
                  </a:cubicBezTo>
                  <a:cubicBezTo>
                    <a:pt x="2502" y="1149"/>
                    <a:pt x="2029" y="0"/>
                    <a:pt x="108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16"/>
            <p:cNvSpPr/>
            <p:nvPr/>
          </p:nvSpPr>
          <p:spPr>
            <a:xfrm>
              <a:off x="6408350" y="2104500"/>
              <a:ext cx="62425" cy="53325"/>
            </a:xfrm>
            <a:custGeom>
              <a:rect b="b" l="l" r="r" t="t"/>
              <a:pathLst>
                <a:path extrusionOk="0" h="2133" w="2497">
                  <a:moveTo>
                    <a:pt x="1074" y="0"/>
                  </a:moveTo>
                  <a:cubicBezTo>
                    <a:pt x="481" y="0"/>
                    <a:pt x="9" y="480"/>
                    <a:pt x="1" y="1065"/>
                  </a:cubicBezTo>
                  <a:cubicBezTo>
                    <a:pt x="1" y="1709"/>
                    <a:pt x="526" y="2133"/>
                    <a:pt x="1075" y="2133"/>
                  </a:cubicBezTo>
                  <a:cubicBezTo>
                    <a:pt x="1337" y="2133"/>
                    <a:pt x="1604"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16"/>
            <p:cNvSpPr/>
            <p:nvPr/>
          </p:nvSpPr>
          <p:spPr>
            <a:xfrm>
              <a:off x="6408350" y="1799850"/>
              <a:ext cx="62425" cy="53325"/>
            </a:xfrm>
            <a:custGeom>
              <a:rect b="b" l="l" r="r" t="t"/>
              <a:pathLst>
                <a:path extrusionOk="0" h="2133" w="2497">
                  <a:moveTo>
                    <a:pt x="1074" y="0"/>
                  </a:moveTo>
                  <a:cubicBezTo>
                    <a:pt x="481" y="0"/>
                    <a:pt x="9" y="480"/>
                    <a:pt x="1" y="1065"/>
                  </a:cubicBezTo>
                  <a:cubicBezTo>
                    <a:pt x="1" y="1709"/>
                    <a:pt x="526" y="2133"/>
                    <a:pt x="1075" y="2133"/>
                  </a:cubicBezTo>
                  <a:cubicBezTo>
                    <a:pt x="1337" y="2133"/>
                    <a:pt x="1604"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16"/>
            <p:cNvSpPr/>
            <p:nvPr/>
          </p:nvSpPr>
          <p:spPr>
            <a:xfrm>
              <a:off x="6408350" y="1647400"/>
              <a:ext cx="62425" cy="53450"/>
            </a:xfrm>
            <a:custGeom>
              <a:rect b="b" l="l" r="r" t="t"/>
              <a:pathLst>
                <a:path extrusionOk="0" h="2138" w="2497">
                  <a:moveTo>
                    <a:pt x="1074" y="1"/>
                  </a:moveTo>
                  <a:cubicBezTo>
                    <a:pt x="481" y="1"/>
                    <a:pt x="9" y="481"/>
                    <a:pt x="1" y="1066"/>
                  </a:cubicBezTo>
                  <a:cubicBezTo>
                    <a:pt x="1" y="1710"/>
                    <a:pt x="526" y="2138"/>
                    <a:pt x="1075" y="2138"/>
                  </a:cubicBezTo>
                  <a:cubicBezTo>
                    <a:pt x="1337" y="2138"/>
                    <a:pt x="1604" y="2040"/>
                    <a:pt x="1822" y="1822"/>
                  </a:cubicBezTo>
                  <a:cubicBezTo>
                    <a:pt x="2497"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16"/>
            <p:cNvSpPr/>
            <p:nvPr/>
          </p:nvSpPr>
          <p:spPr>
            <a:xfrm>
              <a:off x="6408350" y="1342750"/>
              <a:ext cx="62425" cy="53450"/>
            </a:xfrm>
            <a:custGeom>
              <a:rect b="b" l="l" r="r" t="t"/>
              <a:pathLst>
                <a:path extrusionOk="0" h="2138" w="2497">
                  <a:moveTo>
                    <a:pt x="1074" y="1"/>
                  </a:moveTo>
                  <a:cubicBezTo>
                    <a:pt x="481" y="1"/>
                    <a:pt x="9" y="481"/>
                    <a:pt x="1" y="1066"/>
                  </a:cubicBezTo>
                  <a:cubicBezTo>
                    <a:pt x="1" y="1710"/>
                    <a:pt x="526" y="2138"/>
                    <a:pt x="1075" y="2138"/>
                  </a:cubicBezTo>
                  <a:cubicBezTo>
                    <a:pt x="1337" y="2138"/>
                    <a:pt x="1604" y="2040"/>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16"/>
            <p:cNvSpPr/>
            <p:nvPr/>
          </p:nvSpPr>
          <p:spPr>
            <a:xfrm>
              <a:off x="6408350" y="1266550"/>
              <a:ext cx="62425" cy="53450"/>
            </a:xfrm>
            <a:custGeom>
              <a:rect b="b" l="l" r="r" t="t"/>
              <a:pathLst>
                <a:path extrusionOk="0" h="2138" w="2497">
                  <a:moveTo>
                    <a:pt x="1074" y="0"/>
                  </a:moveTo>
                  <a:cubicBezTo>
                    <a:pt x="481" y="9"/>
                    <a:pt x="9" y="480"/>
                    <a:pt x="1" y="1074"/>
                  </a:cubicBezTo>
                  <a:cubicBezTo>
                    <a:pt x="1" y="1711"/>
                    <a:pt x="525" y="2137"/>
                    <a:pt x="1074" y="2137"/>
                  </a:cubicBezTo>
                  <a:cubicBezTo>
                    <a:pt x="1336" y="2137"/>
                    <a:pt x="1604" y="2040"/>
                    <a:pt x="1822" y="1821"/>
                  </a:cubicBezTo>
                  <a:cubicBezTo>
                    <a:pt x="2497" y="1155"/>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16"/>
            <p:cNvSpPr/>
            <p:nvPr/>
          </p:nvSpPr>
          <p:spPr>
            <a:xfrm>
              <a:off x="6332350" y="240935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3"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6"/>
            <p:cNvSpPr/>
            <p:nvPr/>
          </p:nvSpPr>
          <p:spPr>
            <a:xfrm>
              <a:off x="6332350" y="2333125"/>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3"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16"/>
            <p:cNvSpPr/>
            <p:nvPr/>
          </p:nvSpPr>
          <p:spPr>
            <a:xfrm>
              <a:off x="6332350" y="1952050"/>
              <a:ext cx="62225" cy="53450"/>
            </a:xfrm>
            <a:custGeom>
              <a:rect b="b" l="l" r="r" t="t"/>
              <a:pathLst>
                <a:path extrusionOk="0" h="2138" w="2489">
                  <a:moveTo>
                    <a:pt x="1066" y="1"/>
                  </a:moveTo>
                  <a:cubicBezTo>
                    <a:pt x="472" y="9"/>
                    <a:pt x="1" y="481"/>
                    <a:pt x="1" y="1074"/>
                  </a:cubicBezTo>
                  <a:cubicBezTo>
                    <a:pt x="1" y="1712"/>
                    <a:pt x="525" y="2138"/>
                    <a:pt x="1071" y="2138"/>
                  </a:cubicBezTo>
                  <a:cubicBezTo>
                    <a:pt x="1332" y="2138"/>
                    <a:pt x="1598" y="2040"/>
                    <a:pt x="1813" y="1822"/>
                  </a:cubicBezTo>
                  <a:cubicBezTo>
                    <a:pt x="2488" y="1155"/>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16"/>
            <p:cNvSpPr/>
            <p:nvPr/>
          </p:nvSpPr>
          <p:spPr>
            <a:xfrm>
              <a:off x="6332350" y="1876050"/>
              <a:ext cx="62225" cy="53275"/>
            </a:xfrm>
            <a:custGeom>
              <a:rect b="b" l="l" r="r" t="t"/>
              <a:pathLst>
                <a:path extrusionOk="0" h="2131" w="2489">
                  <a:moveTo>
                    <a:pt x="1066" y="1"/>
                  </a:moveTo>
                  <a:cubicBezTo>
                    <a:pt x="472" y="1"/>
                    <a:pt x="1" y="472"/>
                    <a:pt x="1" y="1066"/>
                  </a:cubicBezTo>
                  <a:cubicBezTo>
                    <a:pt x="1" y="1707"/>
                    <a:pt x="523" y="2131"/>
                    <a:pt x="1067" y="2131"/>
                  </a:cubicBezTo>
                  <a:cubicBezTo>
                    <a:pt x="1329" y="2131"/>
                    <a:pt x="1597" y="2033"/>
                    <a:pt x="1813" y="1813"/>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16"/>
            <p:cNvSpPr/>
            <p:nvPr/>
          </p:nvSpPr>
          <p:spPr>
            <a:xfrm>
              <a:off x="6332350" y="1723625"/>
              <a:ext cx="62225" cy="53350"/>
            </a:xfrm>
            <a:custGeom>
              <a:rect b="b" l="l" r="r" t="t"/>
              <a:pathLst>
                <a:path extrusionOk="0" h="2134" w="2489">
                  <a:moveTo>
                    <a:pt x="1066" y="1"/>
                  </a:moveTo>
                  <a:cubicBezTo>
                    <a:pt x="472" y="1"/>
                    <a:pt x="1" y="480"/>
                    <a:pt x="1" y="1065"/>
                  </a:cubicBezTo>
                  <a:cubicBezTo>
                    <a:pt x="1" y="1709"/>
                    <a:pt x="526" y="2133"/>
                    <a:pt x="1072" y="2133"/>
                  </a:cubicBezTo>
                  <a:cubicBezTo>
                    <a:pt x="1333" y="2133"/>
                    <a:pt x="1598" y="2037"/>
                    <a:pt x="1813"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16"/>
            <p:cNvSpPr/>
            <p:nvPr/>
          </p:nvSpPr>
          <p:spPr>
            <a:xfrm>
              <a:off x="6332350" y="1647400"/>
              <a:ext cx="62225" cy="53450"/>
            </a:xfrm>
            <a:custGeom>
              <a:rect b="b" l="l" r="r" t="t"/>
              <a:pathLst>
                <a:path extrusionOk="0" h="2138" w="2489">
                  <a:moveTo>
                    <a:pt x="1066" y="1"/>
                  </a:moveTo>
                  <a:cubicBezTo>
                    <a:pt x="472" y="9"/>
                    <a:pt x="1" y="481"/>
                    <a:pt x="1" y="1066"/>
                  </a:cubicBezTo>
                  <a:cubicBezTo>
                    <a:pt x="1" y="1710"/>
                    <a:pt x="526" y="2138"/>
                    <a:pt x="1072" y="2138"/>
                  </a:cubicBezTo>
                  <a:cubicBezTo>
                    <a:pt x="1333" y="2138"/>
                    <a:pt x="1598" y="2040"/>
                    <a:pt x="1813"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16"/>
            <p:cNvSpPr/>
            <p:nvPr/>
          </p:nvSpPr>
          <p:spPr>
            <a:xfrm>
              <a:off x="6332350" y="134275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3"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16"/>
            <p:cNvSpPr/>
            <p:nvPr/>
          </p:nvSpPr>
          <p:spPr>
            <a:xfrm>
              <a:off x="6256150" y="2485550"/>
              <a:ext cx="62200" cy="53300"/>
            </a:xfrm>
            <a:custGeom>
              <a:rect b="b" l="l" r="r" t="t"/>
              <a:pathLst>
                <a:path extrusionOk="0" h="2132" w="2488">
                  <a:moveTo>
                    <a:pt x="1065" y="1"/>
                  </a:moveTo>
                  <a:cubicBezTo>
                    <a:pt x="472" y="1"/>
                    <a:pt x="0" y="472"/>
                    <a:pt x="0" y="1066"/>
                  </a:cubicBezTo>
                  <a:cubicBezTo>
                    <a:pt x="0" y="1708"/>
                    <a:pt x="522" y="2131"/>
                    <a:pt x="1067" y="2131"/>
                  </a:cubicBezTo>
                  <a:cubicBezTo>
                    <a:pt x="1329" y="2131"/>
                    <a:pt x="1596" y="2033"/>
                    <a:pt x="1813"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16"/>
            <p:cNvSpPr/>
            <p:nvPr/>
          </p:nvSpPr>
          <p:spPr>
            <a:xfrm>
              <a:off x="6256150" y="2409350"/>
              <a:ext cx="62200" cy="53350"/>
            </a:xfrm>
            <a:custGeom>
              <a:rect b="b" l="l" r="r" t="t"/>
              <a:pathLst>
                <a:path extrusionOk="0" h="2134" w="2488">
                  <a:moveTo>
                    <a:pt x="1065" y="0"/>
                  </a:moveTo>
                  <a:cubicBezTo>
                    <a:pt x="480" y="0"/>
                    <a:pt x="0" y="480"/>
                    <a:pt x="0" y="1065"/>
                  </a:cubicBezTo>
                  <a:cubicBezTo>
                    <a:pt x="0" y="1709"/>
                    <a:pt x="525" y="2133"/>
                    <a:pt x="1071" y="2133"/>
                  </a:cubicBezTo>
                  <a:cubicBezTo>
                    <a:pt x="1332"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16"/>
            <p:cNvSpPr/>
            <p:nvPr/>
          </p:nvSpPr>
          <p:spPr>
            <a:xfrm>
              <a:off x="6256150" y="2028275"/>
              <a:ext cx="62200" cy="53450"/>
            </a:xfrm>
            <a:custGeom>
              <a:rect b="b" l="l" r="r" t="t"/>
              <a:pathLst>
                <a:path extrusionOk="0" h="2138" w="2488">
                  <a:moveTo>
                    <a:pt x="1065" y="1"/>
                  </a:moveTo>
                  <a:cubicBezTo>
                    <a:pt x="480" y="1"/>
                    <a:pt x="0" y="480"/>
                    <a:pt x="0" y="1065"/>
                  </a:cubicBezTo>
                  <a:cubicBezTo>
                    <a:pt x="0" y="1709"/>
                    <a:pt x="525" y="2137"/>
                    <a:pt x="1071" y="2137"/>
                  </a:cubicBezTo>
                  <a:cubicBezTo>
                    <a:pt x="1332" y="2137"/>
                    <a:pt x="1597" y="2040"/>
                    <a:pt x="1813" y="1821"/>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16"/>
            <p:cNvSpPr/>
            <p:nvPr/>
          </p:nvSpPr>
          <p:spPr>
            <a:xfrm>
              <a:off x="6256150" y="1952050"/>
              <a:ext cx="62200" cy="53450"/>
            </a:xfrm>
            <a:custGeom>
              <a:rect b="b" l="l" r="r" t="t"/>
              <a:pathLst>
                <a:path extrusionOk="0" h="2138" w="2488">
                  <a:moveTo>
                    <a:pt x="1065" y="1"/>
                  </a:moveTo>
                  <a:cubicBezTo>
                    <a:pt x="480" y="9"/>
                    <a:pt x="0" y="481"/>
                    <a:pt x="0" y="1074"/>
                  </a:cubicBezTo>
                  <a:cubicBezTo>
                    <a:pt x="0" y="1712"/>
                    <a:pt x="524" y="2138"/>
                    <a:pt x="1070" y="2138"/>
                  </a:cubicBezTo>
                  <a:cubicBezTo>
                    <a:pt x="1331" y="2138"/>
                    <a:pt x="1597" y="2040"/>
                    <a:pt x="1813"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16"/>
            <p:cNvSpPr/>
            <p:nvPr/>
          </p:nvSpPr>
          <p:spPr>
            <a:xfrm>
              <a:off x="6256150" y="1876050"/>
              <a:ext cx="62200" cy="53350"/>
            </a:xfrm>
            <a:custGeom>
              <a:rect b="b" l="l" r="r" t="t"/>
              <a:pathLst>
                <a:path extrusionOk="0" h="2134" w="2488">
                  <a:moveTo>
                    <a:pt x="1065" y="1"/>
                  </a:moveTo>
                  <a:cubicBezTo>
                    <a:pt x="480" y="1"/>
                    <a:pt x="0" y="472"/>
                    <a:pt x="0" y="1066"/>
                  </a:cubicBezTo>
                  <a:cubicBezTo>
                    <a:pt x="0" y="1709"/>
                    <a:pt x="525" y="2133"/>
                    <a:pt x="1071" y="2133"/>
                  </a:cubicBezTo>
                  <a:cubicBezTo>
                    <a:pt x="1332" y="2133"/>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16"/>
            <p:cNvSpPr/>
            <p:nvPr/>
          </p:nvSpPr>
          <p:spPr>
            <a:xfrm>
              <a:off x="6256150" y="1799850"/>
              <a:ext cx="62200" cy="53325"/>
            </a:xfrm>
            <a:custGeom>
              <a:rect b="b" l="l" r="r" t="t"/>
              <a:pathLst>
                <a:path extrusionOk="0" h="2133" w="2488">
                  <a:moveTo>
                    <a:pt x="1065" y="0"/>
                  </a:moveTo>
                  <a:cubicBezTo>
                    <a:pt x="480" y="0"/>
                    <a:pt x="0" y="480"/>
                    <a:pt x="0" y="1065"/>
                  </a:cubicBezTo>
                  <a:cubicBezTo>
                    <a:pt x="0" y="1709"/>
                    <a:pt x="525" y="2133"/>
                    <a:pt x="1071" y="2133"/>
                  </a:cubicBezTo>
                  <a:cubicBezTo>
                    <a:pt x="1332"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16"/>
            <p:cNvSpPr/>
            <p:nvPr/>
          </p:nvSpPr>
          <p:spPr>
            <a:xfrm>
              <a:off x="6256150" y="1723625"/>
              <a:ext cx="62200" cy="53350"/>
            </a:xfrm>
            <a:custGeom>
              <a:rect b="b" l="l" r="r" t="t"/>
              <a:pathLst>
                <a:path extrusionOk="0" h="2134" w="2488">
                  <a:moveTo>
                    <a:pt x="1065" y="1"/>
                  </a:moveTo>
                  <a:cubicBezTo>
                    <a:pt x="480" y="1"/>
                    <a:pt x="0" y="480"/>
                    <a:pt x="0" y="1065"/>
                  </a:cubicBezTo>
                  <a:cubicBezTo>
                    <a:pt x="0" y="1709"/>
                    <a:pt x="525" y="2133"/>
                    <a:pt x="1071" y="2133"/>
                  </a:cubicBezTo>
                  <a:cubicBezTo>
                    <a:pt x="1332" y="2133"/>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16"/>
            <p:cNvSpPr/>
            <p:nvPr/>
          </p:nvSpPr>
          <p:spPr>
            <a:xfrm>
              <a:off x="6256150" y="1342750"/>
              <a:ext cx="62200" cy="53450"/>
            </a:xfrm>
            <a:custGeom>
              <a:rect b="b" l="l" r="r" t="t"/>
              <a:pathLst>
                <a:path extrusionOk="0" h="2138" w="2488">
                  <a:moveTo>
                    <a:pt x="1065" y="1"/>
                  </a:moveTo>
                  <a:cubicBezTo>
                    <a:pt x="480" y="1"/>
                    <a:pt x="0" y="481"/>
                    <a:pt x="0" y="1066"/>
                  </a:cubicBezTo>
                  <a:cubicBezTo>
                    <a:pt x="0" y="1710"/>
                    <a:pt x="525" y="2138"/>
                    <a:pt x="1071" y="2138"/>
                  </a:cubicBezTo>
                  <a:cubicBezTo>
                    <a:pt x="1332" y="2138"/>
                    <a:pt x="1597" y="2040"/>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16"/>
            <p:cNvSpPr/>
            <p:nvPr/>
          </p:nvSpPr>
          <p:spPr>
            <a:xfrm>
              <a:off x="6179925" y="2485550"/>
              <a:ext cx="62225" cy="53300"/>
            </a:xfrm>
            <a:custGeom>
              <a:rect b="b" l="l" r="r" t="t"/>
              <a:pathLst>
                <a:path extrusionOk="0" h="2132" w="2489">
                  <a:moveTo>
                    <a:pt x="1065" y="1"/>
                  </a:moveTo>
                  <a:cubicBezTo>
                    <a:pt x="480" y="1"/>
                    <a:pt x="0" y="472"/>
                    <a:pt x="0" y="1066"/>
                  </a:cubicBezTo>
                  <a:cubicBezTo>
                    <a:pt x="0" y="1708"/>
                    <a:pt x="523" y="2131"/>
                    <a:pt x="1070" y="2131"/>
                  </a:cubicBezTo>
                  <a:cubicBezTo>
                    <a:pt x="1333" y="2131"/>
                    <a:pt x="1602" y="2033"/>
                    <a:pt x="1821" y="1814"/>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16"/>
            <p:cNvSpPr/>
            <p:nvPr/>
          </p:nvSpPr>
          <p:spPr>
            <a:xfrm>
              <a:off x="6179925" y="2409350"/>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16"/>
            <p:cNvSpPr/>
            <p:nvPr/>
          </p:nvSpPr>
          <p:spPr>
            <a:xfrm>
              <a:off x="6179925" y="2104500"/>
              <a:ext cx="62225" cy="53325"/>
            </a:xfrm>
            <a:custGeom>
              <a:rect b="b" l="l" r="r" t="t"/>
              <a:pathLst>
                <a:path extrusionOk="0" h="2133"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16"/>
            <p:cNvSpPr/>
            <p:nvPr/>
          </p:nvSpPr>
          <p:spPr>
            <a:xfrm>
              <a:off x="6179925" y="1342750"/>
              <a:ext cx="62225" cy="53450"/>
            </a:xfrm>
            <a:custGeom>
              <a:rect b="b" l="l" r="r" t="t"/>
              <a:pathLst>
                <a:path extrusionOk="0" h="2138" w="2489">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16"/>
            <p:cNvSpPr/>
            <p:nvPr/>
          </p:nvSpPr>
          <p:spPr>
            <a:xfrm>
              <a:off x="6103700" y="2333125"/>
              <a:ext cx="62425" cy="53450"/>
            </a:xfrm>
            <a:custGeom>
              <a:rect b="b" l="l" r="r" t="t"/>
              <a:pathLst>
                <a:path extrusionOk="0" h="2138" w="2497">
                  <a:moveTo>
                    <a:pt x="1066" y="1"/>
                  </a:moveTo>
                  <a:cubicBezTo>
                    <a:pt x="481" y="1"/>
                    <a:pt x="1" y="480"/>
                    <a:pt x="1" y="1066"/>
                  </a:cubicBezTo>
                  <a:cubicBezTo>
                    <a:pt x="1" y="1709"/>
                    <a:pt x="526" y="2137"/>
                    <a:pt x="1075" y="2137"/>
                  </a:cubicBezTo>
                  <a:cubicBezTo>
                    <a:pt x="1337" y="2137"/>
                    <a:pt x="1604" y="2040"/>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16"/>
            <p:cNvSpPr/>
            <p:nvPr/>
          </p:nvSpPr>
          <p:spPr>
            <a:xfrm>
              <a:off x="6103700" y="2256925"/>
              <a:ext cx="62575" cy="53425"/>
            </a:xfrm>
            <a:custGeom>
              <a:rect b="b" l="l" r="r" t="t"/>
              <a:pathLst>
                <a:path extrusionOk="0" h="2137" w="2503">
                  <a:moveTo>
                    <a:pt x="1076" y="0"/>
                  </a:moveTo>
                  <a:cubicBezTo>
                    <a:pt x="1073" y="0"/>
                    <a:pt x="1069" y="0"/>
                    <a:pt x="1066" y="0"/>
                  </a:cubicBezTo>
                  <a:cubicBezTo>
                    <a:pt x="481" y="0"/>
                    <a:pt x="1" y="480"/>
                    <a:pt x="1" y="1065"/>
                  </a:cubicBezTo>
                  <a:cubicBezTo>
                    <a:pt x="1" y="1709"/>
                    <a:pt x="530" y="2137"/>
                    <a:pt x="1081" y="2137"/>
                  </a:cubicBezTo>
                  <a:cubicBezTo>
                    <a:pt x="1344" y="2137"/>
                    <a:pt x="1612" y="2039"/>
                    <a:pt x="1830" y="1821"/>
                  </a:cubicBezTo>
                  <a:cubicBezTo>
                    <a:pt x="2502" y="1149"/>
                    <a:pt x="2029" y="0"/>
                    <a:pt x="107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16"/>
            <p:cNvSpPr/>
            <p:nvPr/>
          </p:nvSpPr>
          <p:spPr>
            <a:xfrm>
              <a:off x="6103700" y="2180700"/>
              <a:ext cx="62425" cy="53350"/>
            </a:xfrm>
            <a:custGeom>
              <a:rect b="b" l="l" r="r" t="t"/>
              <a:pathLst>
                <a:path extrusionOk="0" h="2134" w="2497">
                  <a:moveTo>
                    <a:pt x="1066" y="1"/>
                  </a:moveTo>
                  <a:cubicBezTo>
                    <a:pt x="481" y="1"/>
                    <a:pt x="9" y="480"/>
                    <a:pt x="1" y="1066"/>
                  </a:cubicBezTo>
                  <a:cubicBezTo>
                    <a:pt x="1" y="1709"/>
                    <a:pt x="526" y="2133"/>
                    <a:pt x="1075" y="2133"/>
                  </a:cubicBezTo>
                  <a:cubicBezTo>
                    <a:pt x="1337" y="2133"/>
                    <a:pt x="1604" y="2037"/>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16"/>
            <p:cNvSpPr/>
            <p:nvPr/>
          </p:nvSpPr>
          <p:spPr>
            <a:xfrm>
              <a:off x="6103700" y="2104500"/>
              <a:ext cx="62425" cy="53325"/>
            </a:xfrm>
            <a:custGeom>
              <a:rect b="b" l="l" r="r" t="t"/>
              <a:pathLst>
                <a:path extrusionOk="0" h="2133" w="2497">
                  <a:moveTo>
                    <a:pt x="1066" y="0"/>
                  </a:moveTo>
                  <a:cubicBezTo>
                    <a:pt x="481" y="0"/>
                    <a:pt x="9" y="480"/>
                    <a:pt x="1" y="1065"/>
                  </a:cubicBezTo>
                  <a:cubicBezTo>
                    <a:pt x="1" y="1709"/>
                    <a:pt x="526" y="2133"/>
                    <a:pt x="1075" y="2133"/>
                  </a:cubicBezTo>
                  <a:cubicBezTo>
                    <a:pt x="1337" y="2133"/>
                    <a:pt x="1604" y="2036"/>
                    <a:pt x="1822" y="1821"/>
                  </a:cubicBezTo>
                  <a:cubicBezTo>
                    <a:pt x="2497"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16"/>
            <p:cNvSpPr/>
            <p:nvPr/>
          </p:nvSpPr>
          <p:spPr>
            <a:xfrm>
              <a:off x="6103700" y="1342750"/>
              <a:ext cx="62425" cy="53450"/>
            </a:xfrm>
            <a:custGeom>
              <a:rect b="b" l="l" r="r" t="t"/>
              <a:pathLst>
                <a:path extrusionOk="0" h="2138" w="2497">
                  <a:moveTo>
                    <a:pt x="1066" y="1"/>
                  </a:moveTo>
                  <a:cubicBezTo>
                    <a:pt x="481" y="1"/>
                    <a:pt x="9" y="481"/>
                    <a:pt x="1" y="1066"/>
                  </a:cubicBezTo>
                  <a:cubicBezTo>
                    <a:pt x="1" y="1710"/>
                    <a:pt x="526" y="2138"/>
                    <a:pt x="1075" y="2138"/>
                  </a:cubicBezTo>
                  <a:cubicBezTo>
                    <a:pt x="1337" y="2138"/>
                    <a:pt x="1604" y="2040"/>
                    <a:pt x="1822" y="1822"/>
                  </a:cubicBezTo>
                  <a:cubicBezTo>
                    <a:pt x="2497"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16"/>
            <p:cNvSpPr/>
            <p:nvPr/>
          </p:nvSpPr>
          <p:spPr>
            <a:xfrm>
              <a:off x="6027500" y="2180700"/>
              <a:ext cx="62425" cy="53350"/>
            </a:xfrm>
            <a:custGeom>
              <a:rect b="b" l="l" r="r" t="t"/>
              <a:pathLst>
                <a:path extrusionOk="0" h="2134" w="2497">
                  <a:moveTo>
                    <a:pt x="1073" y="1"/>
                  </a:moveTo>
                  <a:cubicBezTo>
                    <a:pt x="480" y="1"/>
                    <a:pt x="9" y="480"/>
                    <a:pt x="0" y="1066"/>
                  </a:cubicBezTo>
                  <a:cubicBezTo>
                    <a:pt x="0" y="1709"/>
                    <a:pt x="529" y="2133"/>
                    <a:pt x="1078" y="2133"/>
                  </a:cubicBezTo>
                  <a:cubicBezTo>
                    <a:pt x="1340" y="2133"/>
                    <a:pt x="1606" y="2037"/>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16"/>
            <p:cNvSpPr/>
            <p:nvPr/>
          </p:nvSpPr>
          <p:spPr>
            <a:xfrm>
              <a:off x="6027500" y="1342750"/>
              <a:ext cx="62425" cy="53450"/>
            </a:xfrm>
            <a:custGeom>
              <a:rect b="b" l="l" r="r" t="t"/>
              <a:pathLst>
                <a:path extrusionOk="0" h="2138" w="2497">
                  <a:moveTo>
                    <a:pt x="1073" y="1"/>
                  </a:moveTo>
                  <a:cubicBezTo>
                    <a:pt x="480" y="1"/>
                    <a:pt x="9" y="481"/>
                    <a:pt x="0" y="1066"/>
                  </a:cubicBezTo>
                  <a:cubicBezTo>
                    <a:pt x="0" y="1710"/>
                    <a:pt x="529" y="2138"/>
                    <a:pt x="1078" y="2138"/>
                  </a:cubicBezTo>
                  <a:cubicBezTo>
                    <a:pt x="1340" y="2138"/>
                    <a:pt x="1606" y="2040"/>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16"/>
            <p:cNvSpPr/>
            <p:nvPr/>
          </p:nvSpPr>
          <p:spPr>
            <a:xfrm>
              <a:off x="5951475" y="2485550"/>
              <a:ext cx="62225" cy="53300"/>
            </a:xfrm>
            <a:custGeom>
              <a:rect b="b" l="l" r="r" t="t"/>
              <a:pathLst>
                <a:path extrusionOk="0" h="2132" w="2489">
                  <a:moveTo>
                    <a:pt x="1066" y="1"/>
                  </a:moveTo>
                  <a:cubicBezTo>
                    <a:pt x="472" y="1"/>
                    <a:pt x="1" y="480"/>
                    <a:pt x="1" y="1066"/>
                  </a:cubicBezTo>
                  <a:cubicBezTo>
                    <a:pt x="1" y="1708"/>
                    <a:pt x="523" y="2131"/>
                    <a:pt x="1070" y="2131"/>
                  </a:cubicBezTo>
                  <a:cubicBezTo>
                    <a:pt x="1333" y="2131"/>
                    <a:pt x="1603" y="2033"/>
                    <a:pt x="1822" y="1814"/>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16"/>
            <p:cNvSpPr/>
            <p:nvPr/>
          </p:nvSpPr>
          <p:spPr>
            <a:xfrm>
              <a:off x="5951475" y="240935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16"/>
            <p:cNvSpPr/>
            <p:nvPr/>
          </p:nvSpPr>
          <p:spPr>
            <a:xfrm>
              <a:off x="5951475" y="2333125"/>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16"/>
            <p:cNvSpPr/>
            <p:nvPr/>
          </p:nvSpPr>
          <p:spPr>
            <a:xfrm>
              <a:off x="5951475" y="2180700"/>
              <a:ext cx="62225" cy="53350"/>
            </a:xfrm>
            <a:custGeom>
              <a:rect b="b" l="l" r="r" t="t"/>
              <a:pathLst>
                <a:path extrusionOk="0" h="2134" w="2489">
                  <a:moveTo>
                    <a:pt x="1066" y="1"/>
                  </a:moveTo>
                  <a:cubicBezTo>
                    <a:pt x="472" y="1"/>
                    <a:pt x="1" y="480"/>
                    <a:pt x="1" y="1066"/>
                  </a:cubicBezTo>
                  <a:cubicBezTo>
                    <a:pt x="1" y="1709"/>
                    <a:pt x="526" y="2133"/>
                    <a:pt x="1072" y="2133"/>
                  </a:cubicBezTo>
                  <a:cubicBezTo>
                    <a:pt x="1333" y="2133"/>
                    <a:pt x="1598" y="2037"/>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16"/>
            <p:cNvSpPr/>
            <p:nvPr/>
          </p:nvSpPr>
          <p:spPr>
            <a:xfrm>
              <a:off x="5951475" y="134275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16"/>
            <p:cNvSpPr/>
            <p:nvPr/>
          </p:nvSpPr>
          <p:spPr>
            <a:xfrm>
              <a:off x="5875275" y="2714000"/>
              <a:ext cx="62225" cy="53350"/>
            </a:xfrm>
            <a:custGeom>
              <a:rect b="b" l="l" r="r" t="t"/>
              <a:pathLst>
                <a:path extrusionOk="0" h="2134" w="2489">
                  <a:moveTo>
                    <a:pt x="1065" y="0"/>
                  </a:moveTo>
                  <a:cubicBezTo>
                    <a:pt x="480" y="0"/>
                    <a:pt x="0" y="480"/>
                    <a:pt x="0" y="1065"/>
                  </a:cubicBezTo>
                  <a:cubicBezTo>
                    <a:pt x="0" y="1709"/>
                    <a:pt x="526" y="2133"/>
                    <a:pt x="1074" y="2133"/>
                  </a:cubicBezTo>
                  <a:cubicBezTo>
                    <a:pt x="1336" y="2133"/>
                    <a:pt x="1603" y="2036"/>
                    <a:pt x="1821" y="1821"/>
                  </a:cubicBezTo>
                  <a:cubicBezTo>
                    <a:pt x="2488"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16"/>
            <p:cNvSpPr/>
            <p:nvPr/>
          </p:nvSpPr>
          <p:spPr>
            <a:xfrm>
              <a:off x="5875275" y="2637775"/>
              <a:ext cx="62225" cy="53450"/>
            </a:xfrm>
            <a:custGeom>
              <a:rect b="b" l="l" r="r" t="t"/>
              <a:pathLst>
                <a:path extrusionOk="0" h="2138" w="2489">
                  <a:moveTo>
                    <a:pt x="1065" y="1"/>
                  </a:moveTo>
                  <a:cubicBezTo>
                    <a:pt x="480" y="1"/>
                    <a:pt x="0" y="480"/>
                    <a:pt x="0" y="1074"/>
                  </a:cubicBezTo>
                  <a:cubicBezTo>
                    <a:pt x="0" y="1712"/>
                    <a:pt x="525" y="2137"/>
                    <a:pt x="1073" y="2137"/>
                  </a:cubicBezTo>
                  <a:cubicBezTo>
                    <a:pt x="1335" y="2137"/>
                    <a:pt x="1603" y="2040"/>
                    <a:pt x="1821" y="1822"/>
                  </a:cubicBezTo>
                  <a:cubicBezTo>
                    <a:pt x="2488" y="1155"/>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16"/>
            <p:cNvSpPr/>
            <p:nvPr/>
          </p:nvSpPr>
          <p:spPr>
            <a:xfrm>
              <a:off x="5875275" y="2561575"/>
              <a:ext cx="62225" cy="53425"/>
            </a:xfrm>
            <a:custGeom>
              <a:rect b="b" l="l" r="r" t="t"/>
              <a:pathLst>
                <a:path extrusionOk="0" h="2137" w="2489">
                  <a:moveTo>
                    <a:pt x="1065" y="0"/>
                  </a:moveTo>
                  <a:cubicBezTo>
                    <a:pt x="480" y="8"/>
                    <a:pt x="0" y="480"/>
                    <a:pt x="0" y="1073"/>
                  </a:cubicBezTo>
                  <a:cubicBezTo>
                    <a:pt x="0" y="1711"/>
                    <a:pt x="525" y="2137"/>
                    <a:pt x="1073" y="2137"/>
                  </a:cubicBezTo>
                  <a:cubicBezTo>
                    <a:pt x="1335" y="2137"/>
                    <a:pt x="1603" y="2039"/>
                    <a:pt x="1821" y="1821"/>
                  </a:cubicBezTo>
                  <a:cubicBezTo>
                    <a:pt x="2488" y="1154"/>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16"/>
            <p:cNvSpPr/>
            <p:nvPr/>
          </p:nvSpPr>
          <p:spPr>
            <a:xfrm>
              <a:off x="5875275" y="2485550"/>
              <a:ext cx="62225" cy="53300"/>
            </a:xfrm>
            <a:custGeom>
              <a:rect b="b" l="l" r="r" t="t"/>
              <a:pathLst>
                <a:path extrusionOk="0" h="2132" w="2489">
                  <a:moveTo>
                    <a:pt x="1065" y="1"/>
                  </a:moveTo>
                  <a:cubicBezTo>
                    <a:pt x="480" y="1"/>
                    <a:pt x="0" y="472"/>
                    <a:pt x="0" y="1066"/>
                  </a:cubicBezTo>
                  <a:cubicBezTo>
                    <a:pt x="0" y="1708"/>
                    <a:pt x="523" y="2131"/>
                    <a:pt x="1070" y="2131"/>
                  </a:cubicBezTo>
                  <a:cubicBezTo>
                    <a:pt x="1333" y="2131"/>
                    <a:pt x="1602" y="2033"/>
                    <a:pt x="1821" y="1814"/>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16"/>
            <p:cNvSpPr/>
            <p:nvPr/>
          </p:nvSpPr>
          <p:spPr>
            <a:xfrm>
              <a:off x="5875275" y="2333125"/>
              <a:ext cx="62225" cy="53450"/>
            </a:xfrm>
            <a:custGeom>
              <a:rect b="b" l="l" r="r" t="t"/>
              <a:pathLst>
                <a:path extrusionOk="0" h="2138" w="2489">
                  <a:moveTo>
                    <a:pt x="1065" y="1"/>
                  </a:moveTo>
                  <a:cubicBezTo>
                    <a:pt x="480" y="1"/>
                    <a:pt x="0" y="480"/>
                    <a:pt x="0" y="1066"/>
                  </a:cubicBezTo>
                  <a:cubicBezTo>
                    <a:pt x="0" y="1709"/>
                    <a:pt x="526" y="2137"/>
                    <a:pt x="1074" y="2137"/>
                  </a:cubicBezTo>
                  <a:cubicBezTo>
                    <a:pt x="1336" y="2137"/>
                    <a:pt x="1603" y="2040"/>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16"/>
            <p:cNvSpPr/>
            <p:nvPr/>
          </p:nvSpPr>
          <p:spPr>
            <a:xfrm>
              <a:off x="5875275" y="2256925"/>
              <a:ext cx="62350" cy="53425"/>
            </a:xfrm>
            <a:custGeom>
              <a:rect b="b" l="l" r="r" t="t"/>
              <a:pathLst>
                <a:path extrusionOk="0" h="2137" w="2494">
                  <a:moveTo>
                    <a:pt x="1075" y="0"/>
                  </a:moveTo>
                  <a:cubicBezTo>
                    <a:pt x="1072" y="0"/>
                    <a:pt x="1069" y="0"/>
                    <a:pt x="1065" y="0"/>
                  </a:cubicBezTo>
                  <a:cubicBezTo>
                    <a:pt x="480" y="0"/>
                    <a:pt x="0" y="480"/>
                    <a:pt x="0" y="1065"/>
                  </a:cubicBezTo>
                  <a:cubicBezTo>
                    <a:pt x="0" y="1709"/>
                    <a:pt x="529" y="2137"/>
                    <a:pt x="1078" y="2137"/>
                  </a:cubicBezTo>
                  <a:cubicBezTo>
                    <a:pt x="1340" y="2137"/>
                    <a:pt x="1606" y="2039"/>
                    <a:pt x="1821" y="1821"/>
                  </a:cubicBezTo>
                  <a:cubicBezTo>
                    <a:pt x="2494" y="1149"/>
                    <a:pt x="2020"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16"/>
            <p:cNvSpPr/>
            <p:nvPr/>
          </p:nvSpPr>
          <p:spPr>
            <a:xfrm>
              <a:off x="5875275" y="1342750"/>
              <a:ext cx="62225" cy="53450"/>
            </a:xfrm>
            <a:custGeom>
              <a:rect b="b" l="l" r="r" t="t"/>
              <a:pathLst>
                <a:path extrusionOk="0" h="2138" w="2489">
                  <a:moveTo>
                    <a:pt x="1065" y="1"/>
                  </a:moveTo>
                  <a:cubicBezTo>
                    <a:pt x="480" y="1"/>
                    <a:pt x="0" y="481"/>
                    <a:pt x="0" y="1066"/>
                  </a:cubicBezTo>
                  <a:cubicBezTo>
                    <a:pt x="0" y="1710"/>
                    <a:pt x="526" y="2138"/>
                    <a:pt x="1074" y="2138"/>
                  </a:cubicBezTo>
                  <a:cubicBezTo>
                    <a:pt x="1336" y="2138"/>
                    <a:pt x="1603" y="2040"/>
                    <a:pt x="1821" y="1822"/>
                  </a:cubicBezTo>
                  <a:cubicBezTo>
                    <a:pt x="2488"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16"/>
            <p:cNvSpPr/>
            <p:nvPr/>
          </p:nvSpPr>
          <p:spPr>
            <a:xfrm>
              <a:off x="5799275" y="2714000"/>
              <a:ext cx="62200" cy="53350"/>
            </a:xfrm>
            <a:custGeom>
              <a:rect b="b" l="l" r="r" t="t"/>
              <a:pathLst>
                <a:path extrusionOk="0" h="2134" w="2488">
                  <a:moveTo>
                    <a:pt x="1057" y="0"/>
                  </a:moveTo>
                  <a:cubicBezTo>
                    <a:pt x="472" y="0"/>
                    <a:pt x="0" y="480"/>
                    <a:pt x="0" y="1065"/>
                  </a:cubicBezTo>
                  <a:cubicBezTo>
                    <a:pt x="0" y="1709"/>
                    <a:pt x="525" y="2133"/>
                    <a:pt x="1071" y="2133"/>
                  </a:cubicBezTo>
                  <a:cubicBezTo>
                    <a:pt x="1332" y="2133"/>
                    <a:pt x="1598" y="2036"/>
                    <a:pt x="1813" y="1821"/>
                  </a:cubicBezTo>
                  <a:cubicBezTo>
                    <a:pt x="2488" y="1146"/>
                    <a:pt x="2008" y="0"/>
                    <a:pt x="1057"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16"/>
            <p:cNvSpPr/>
            <p:nvPr/>
          </p:nvSpPr>
          <p:spPr>
            <a:xfrm>
              <a:off x="5799275" y="1342750"/>
              <a:ext cx="62200" cy="53450"/>
            </a:xfrm>
            <a:custGeom>
              <a:rect b="b" l="l" r="r" t="t"/>
              <a:pathLst>
                <a:path extrusionOk="0" h="2138" w="2488">
                  <a:moveTo>
                    <a:pt x="1057" y="1"/>
                  </a:moveTo>
                  <a:cubicBezTo>
                    <a:pt x="472" y="9"/>
                    <a:pt x="0" y="481"/>
                    <a:pt x="0" y="1066"/>
                  </a:cubicBezTo>
                  <a:cubicBezTo>
                    <a:pt x="0" y="1710"/>
                    <a:pt x="525" y="2138"/>
                    <a:pt x="1071" y="2138"/>
                  </a:cubicBezTo>
                  <a:cubicBezTo>
                    <a:pt x="1332" y="2138"/>
                    <a:pt x="1597" y="2040"/>
                    <a:pt x="1813" y="1822"/>
                  </a:cubicBezTo>
                  <a:cubicBezTo>
                    <a:pt x="2488" y="1147"/>
                    <a:pt x="2008" y="1"/>
                    <a:pt x="1057"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16"/>
            <p:cNvSpPr/>
            <p:nvPr/>
          </p:nvSpPr>
          <p:spPr>
            <a:xfrm>
              <a:off x="5799125" y="1190550"/>
              <a:ext cx="62350" cy="53425"/>
            </a:xfrm>
            <a:custGeom>
              <a:rect b="b" l="l" r="r" t="t"/>
              <a:pathLst>
                <a:path extrusionOk="0" h="2137" w="2494">
                  <a:moveTo>
                    <a:pt x="1063" y="0"/>
                  </a:moveTo>
                  <a:cubicBezTo>
                    <a:pt x="478" y="0"/>
                    <a:pt x="6" y="480"/>
                    <a:pt x="6" y="1065"/>
                  </a:cubicBezTo>
                  <a:cubicBezTo>
                    <a:pt x="1" y="1709"/>
                    <a:pt x="528" y="2137"/>
                    <a:pt x="1076" y="2137"/>
                  </a:cubicBezTo>
                  <a:cubicBezTo>
                    <a:pt x="1337" y="2137"/>
                    <a:pt x="1603" y="2039"/>
                    <a:pt x="1819" y="1821"/>
                  </a:cubicBezTo>
                  <a:cubicBezTo>
                    <a:pt x="2494" y="1146"/>
                    <a:pt x="2014" y="0"/>
                    <a:pt x="106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16"/>
            <p:cNvSpPr/>
            <p:nvPr/>
          </p:nvSpPr>
          <p:spPr>
            <a:xfrm>
              <a:off x="5723050" y="3094850"/>
              <a:ext cx="62225" cy="53350"/>
            </a:xfrm>
            <a:custGeom>
              <a:rect b="b" l="l" r="r" t="t"/>
              <a:pathLst>
                <a:path extrusionOk="0" h="2134" w="2489">
                  <a:moveTo>
                    <a:pt x="1065" y="1"/>
                  </a:moveTo>
                  <a:cubicBezTo>
                    <a:pt x="472" y="1"/>
                    <a:pt x="0" y="480"/>
                    <a:pt x="0" y="1066"/>
                  </a:cubicBezTo>
                  <a:cubicBezTo>
                    <a:pt x="0" y="1709"/>
                    <a:pt x="526" y="2134"/>
                    <a:pt x="1072" y="2134"/>
                  </a:cubicBezTo>
                  <a:cubicBezTo>
                    <a:pt x="1333" y="2134"/>
                    <a:pt x="1598" y="2037"/>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16"/>
            <p:cNvSpPr/>
            <p:nvPr/>
          </p:nvSpPr>
          <p:spPr>
            <a:xfrm>
              <a:off x="5723050" y="3018650"/>
              <a:ext cx="62225" cy="53425"/>
            </a:xfrm>
            <a:custGeom>
              <a:rect b="b" l="l" r="r" t="t"/>
              <a:pathLst>
                <a:path extrusionOk="0" h="2137" w="2489">
                  <a:moveTo>
                    <a:pt x="1065" y="0"/>
                  </a:moveTo>
                  <a:cubicBezTo>
                    <a:pt x="472" y="0"/>
                    <a:pt x="0" y="480"/>
                    <a:pt x="0" y="1065"/>
                  </a:cubicBezTo>
                  <a:cubicBezTo>
                    <a:pt x="0" y="1709"/>
                    <a:pt x="526" y="2137"/>
                    <a:pt x="1072" y="2137"/>
                  </a:cubicBezTo>
                  <a:cubicBezTo>
                    <a:pt x="1332" y="2137"/>
                    <a:pt x="1598" y="2039"/>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16"/>
            <p:cNvSpPr/>
            <p:nvPr/>
          </p:nvSpPr>
          <p:spPr>
            <a:xfrm>
              <a:off x="5723050" y="2942425"/>
              <a:ext cx="62225" cy="53450"/>
            </a:xfrm>
            <a:custGeom>
              <a:rect b="b" l="l" r="r" t="t"/>
              <a:pathLst>
                <a:path extrusionOk="0" h="2138" w="2489">
                  <a:moveTo>
                    <a:pt x="1065" y="1"/>
                  </a:moveTo>
                  <a:cubicBezTo>
                    <a:pt x="472" y="9"/>
                    <a:pt x="0" y="480"/>
                    <a:pt x="0" y="1074"/>
                  </a:cubicBezTo>
                  <a:cubicBezTo>
                    <a:pt x="0" y="1712"/>
                    <a:pt x="525" y="2137"/>
                    <a:pt x="1071" y="2137"/>
                  </a:cubicBezTo>
                  <a:cubicBezTo>
                    <a:pt x="1332" y="2137"/>
                    <a:pt x="1598" y="2040"/>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16"/>
            <p:cNvSpPr/>
            <p:nvPr/>
          </p:nvSpPr>
          <p:spPr>
            <a:xfrm>
              <a:off x="5723050" y="2714000"/>
              <a:ext cx="62225" cy="53350"/>
            </a:xfrm>
            <a:custGeom>
              <a:rect b="b" l="l" r="r" t="t"/>
              <a:pathLst>
                <a:path extrusionOk="0" h="2134" w="2489">
                  <a:moveTo>
                    <a:pt x="1065" y="0"/>
                  </a:moveTo>
                  <a:cubicBezTo>
                    <a:pt x="472" y="0"/>
                    <a:pt x="0" y="480"/>
                    <a:pt x="0" y="1065"/>
                  </a:cubicBezTo>
                  <a:cubicBezTo>
                    <a:pt x="0" y="1709"/>
                    <a:pt x="526" y="2133"/>
                    <a:pt x="1072" y="2133"/>
                  </a:cubicBezTo>
                  <a:cubicBezTo>
                    <a:pt x="1333" y="2133"/>
                    <a:pt x="1598" y="2036"/>
                    <a:pt x="1813" y="1821"/>
                  </a:cubicBezTo>
                  <a:cubicBezTo>
                    <a:pt x="2488" y="1146"/>
                    <a:pt x="2008"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16"/>
            <p:cNvSpPr/>
            <p:nvPr/>
          </p:nvSpPr>
          <p:spPr>
            <a:xfrm>
              <a:off x="5723050" y="1342750"/>
              <a:ext cx="62225" cy="53450"/>
            </a:xfrm>
            <a:custGeom>
              <a:rect b="b" l="l" r="r" t="t"/>
              <a:pathLst>
                <a:path extrusionOk="0" h="2138" w="2489">
                  <a:moveTo>
                    <a:pt x="1065" y="1"/>
                  </a:moveTo>
                  <a:cubicBezTo>
                    <a:pt x="472" y="1"/>
                    <a:pt x="0" y="481"/>
                    <a:pt x="0" y="1066"/>
                  </a:cubicBezTo>
                  <a:cubicBezTo>
                    <a:pt x="0" y="1710"/>
                    <a:pt x="526" y="2138"/>
                    <a:pt x="1072" y="2138"/>
                  </a:cubicBezTo>
                  <a:cubicBezTo>
                    <a:pt x="1332" y="2138"/>
                    <a:pt x="1598" y="2040"/>
                    <a:pt x="1813" y="1822"/>
                  </a:cubicBezTo>
                  <a:cubicBezTo>
                    <a:pt x="2488" y="1147"/>
                    <a:pt x="2008"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16"/>
            <p:cNvSpPr/>
            <p:nvPr/>
          </p:nvSpPr>
          <p:spPr>
            <a:xfrm>
              <a:off x="5722900" y="1190550"/>
              <a:ext cx="62375" cy="53425"/>
            </a:xfrm>
            <a:custGeom>
              <a:rect b="b" l="l" r="r" t="t"/>
              <a:pathLst>
                <a:path extrusionOk="0" h="2137" w="2495">
                  <a:moveTo>
                    <a:pt x="1071" y="0"/>
                  </a:moveTo>
                  <a:cubicBezTo>
                    <a:pt x="478" y="0"/>
                    <a:pt x="6" y="480"/>
                    <a:pt x="6" y="1065"/>
                  </a:cubicBezTo>
                  <a:cubicBezTo>
                    <a:pt x="1" y="1709"/>
                    <a:pt x="524" y="2137"/>
                    <a:pt x="1072" y="2137"/>
                  </a:cubicBezTo>
                  <a:cubicBezTo>
                    <a:pt x="1334" y="2137"/>
                    <a:pt x="1601" y="2039"/>
                    <a:pt x="1819" y="1821"/>
                  </a:cubicBezTo>
                  <a:cubicBezTo>
                    <a:pt x="2494" y="1146"/>
                    <a:pt x="2014" y="0"/>
                    <a:pt x="1071"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16"/>
            <p:cNvSpPr/>
            <p:nvPr/>
          </p:nvSpPr>
          <p:spPr>
            <a:xfrm>
              <a:off x="5646825" y="3018650"/>
              <a:ext cx="62225" cy="53425"/>
            </a:xfrm>
            <a:custGeom>
              <a:rect b="b" l="l" r="r" t="t"/>
              <a:pathLst>
                <a:path extrusionOk="0" h="2137" w="2489">
                  <a:moveTo>
                    <a:pt x="1066" y="0"/>
                  </a:moveTo>
                  <a:cubicBezTo>
                    <a:pt x="472" y="0"/>
                    <a:pt x="1" y="480"/>
                    <a:pt x="1" y="1065"/>
                  </a:cubicBezTo>
                  <a:cubicBezTo>
                    <a:pt x="1" y="1709"/>
                    <a:pt x="526" y="2137"/>
                    <a:pt x="1072" y="2137"/>
                  </a:cubicBezTo>
                  <a:cubicBezTo>
                    <a:pt x="1333" y="2137"/>
                    <a:pt x="1598" y="2039"/>
                    <a:pt x="1814" y="1821"/>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16"/>
            <p:cNvSpPr/>
            <p:nvPr/>
          </p:nvSpPr>
          <p:spPr>
            <a:xfrm>
              <a:off x="5646825" y="2866425"/>
              <a:ext cx="62225" cy="53275"/>
            </a:xfrm>
            <a:custGeom>
              <a:rect b="b" l="l" r="r" t="t"/>
              <a:pathLst>
                <a:path extrusionOk="0" h="2131" w="2489">
                  <a:moveTo>
                    <a:pt x="1066" y="0"/>
                  </a:moveTo>
                  <a:cubicBezTo>
                    <a:pt x="472" y="0"/>
                    <a:pt x="1" y="472"/>
                    <a:pt x="1" y="1065"/>
                  </a:cubicBezTo>
                  <a:cubicBezTo>
                    <a:pt x="1" y="1707"/>
                    <a:pt x="523" y="2131"/>
                    <a:pt x="1068" y="2131"/>
                  </a:cubicBezTo>
                  <a:cubicBezTo>
                    <a:pt x="1330" y="2131"/>
                    <a:pt x="1597" y="2032"/>
                    <a:pt x="1814" y="1813"/>
                  </a:cubicBezTo>
                  <a:cubicBezTo>
                    <a:pt x="2489"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16"/>
            <p:cNvSpPr/>
            <p:nvPr/>
          </p:nvSpPr>
          <p:spPr>
            <a:xfrm>
              <a:off x="5646825" y="2790200"/>
              <a:ext cx="62225" cy="53350"/>
            </a:xfrm>
            <a:custGeom>
              <a:rect b="b" l="l" r="r" t="t"/>
              <a:pathLst>
                <a:path extrusionOk="0" h="2134" w="2489">
                  <a:moveTo>
                    <a:pt x="1066" y="1"/>
                  </a:moveTo>
                  <a:cubicBezTo>
                    <a:pt x="472" y="1"/>
                    <a:pt x="1" y="480"/>
                    <a:pt x="1" y="1066"/>
                  </a:cubicBezTo>
                  <a:cubicBezTo>
                    <a:pt x="1" y="1709"/>
                    <a:pt x="526" y="2134"/>
                    <a:pt x="1072" y="2134"/>
                  </a:cubicBezTo>
                  <a:cubicBezTo>
                    <a:pt x="1333" y="2134"/>
                    <a:pt x="1598" y="2037"/>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16"/>
            <p:cNvSpPr/>
            <p:nvPr/>
          </p:nvSpPr>
          <p:spPr>
            <a:xfrm>
              <a:off x="5646825" y="1342750"/>
              <a:ext cx="62225" cy="53450"/>
            </a:xfrm>
            <a:custGeom>
              <a:rect b="b" l="l" r="r" t="t"/>
              <a:pathLst>
                <a:path extrusionOk="0" h="2138" w="2489">
                  <a:moveTo>
                    <a:pt x="1066" y="1"/>
                  </a:moveTo>
                  <a:cubicBezTo>
                    <a:pt x="472" y="1"/>
                    <a:pt x="1" y="481"/>
                    <a:pt x="1" y="1066"/>
                  </a:cubicBezTo>
                  <a:cubicBezTo>
                    <a:pt x="1" y="1710"/>
                    <a:pt x="526" y="2138"/>
                    <a:pt x="1072" y="2138"/>
                  </a:cubicBezTo>
                  <a:cubicBezTo>
                    <a:pt x="1333" y="2138"/>
                    <a:pt x="1598" y="2040"/>
                    <a:pt x="1814" y="1822"/>
                  </a:cubicBezTo>
                  <a:cubicBezTo>
                    <a:pt x="2489"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16"/>
            <p:cNvSpPr/>
            <p:nvPr/>
          </p:nvSpPr>
          <p:spPr>
            <a:xfrm>
              <a:off x="5646825" y="1266550"/>
              <a:ext cx="62225" cy="53450"/>
            </a:xfrm>
            <a:custGeom>
              <a:rect b="b" l="l" r="r" t="t"/>
              <a:pathLst>
                <a:path extrusionOk="0" h="2138" w="2489">
                  <a:moveTo>
                    <a:pt x="1066" y="0"/>
                  </a:moveTo>
                  <a:cubicBezTo>
                    <a:pt x="472" y="9"/>
                    <a:pt x="1" y="480"/>
                    <a:pt x="1" y="1074"/>
                  </a:cubicBezTo>
                  <a:cubicBezTo>
                    <a:pt x="1" y="1711"/>
                    <a:pt x="525" y="2137"/>
                    <a:pt x="1071" y="2137"/>
                  </a:cubicBezTo>
                  <a:cubicBezTo>
                    <a:pt x="1332" y="2137"/>
                    <a:pt x="1598" y="2040"/>
                    <a:pt x="1814" y="1821"/>
                  </a:cubicBezTo>
                  <a:cubicBezTo>
                    <a:pt x="2489" y="1155"/>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16"/>
            <p:cNvSpPr/>
            <p:nvPr/>
          </p:nvSpPr>
          <p:spPr>
            <a:xfrm>
              <a:off x="5646700" y="1190550"/>
              <a:ext cx="62350" cy="53425"/>
            </a:xfrm>
            <a:custGeom>
              <a:rect b="b" l="l" r="r" t="t"/>
              <a:pathLst>
                <a:path extrusionOk="0" h="2137" w="2494">
                  <a:moveTo>
                    <a:pt x="1071" y="0"/>
                  </a:moveTo>
                  <a:cubicBezTo>
                    <a:pt x="486" y="0"/>
                    <a:pt x="6" y="480"/>
                    <a:pt x="6" y="1065"/>
                  </a:cubicBezTo>
                  <a:cubicBezTo>
                    <a:pt x="0" y="1709"/>
                    <a:pt x="524" y="2137"/>
                    <a:pt x="1072" y="2137"/>
                  </a:cubicBezTo>
                  <a:cubicBezTo>
                    <a:pt x="1333" y="2137"/>
                    <a:pt x="1601" y="2039"/>
                    <a:pt x="1819" y="1821"/>
                  </a:cubicBezTo>
                  <a:cubicBezTo>
                    <a:pt x="2494" y="1154"/>
                    <a:pt x="2022" y="0"/>
                    <a:pt x="1071"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16"/>
            <p:cNvSpPr/>
            <p:nvPr/>
          </p:nvSpPr>
          <p:spPr>
            <a:xfrm>
              <a:off x="5570625" y="3018650"/>
              <a:ext cx="62200" cy="53425"/>
            </a:xfrm>
            <a:custGeom>
              <a:rect b="b" l="l" r="r" t="t"/>
              <a:pathLst>
                <a:path extrusionOk="0" h="2137" w="2488">
                  <a:moveTo>
                    <a:pt x="1065" y="0"/>
                  </a:moveTo>
                  <a:cubicBezTo>
                    <a:pt x="472" y="0"/>
                    <a:pt x="0" y="480"/>
                    <a:pt x="0" y="1065"/>
                  </a:cubicBezTo>
                  <a:cubicBezTo>
                    <a:pt x="0" y="1709"/>
                    <a:pt x="526" y="2137"/>
                    <a:pt x="1072" y="2137"/>
                  </a:cubicBezTo>
                  <a:cubicBezTo>
                    <a:pt x="1332" y="2137"/>
                    <a:pt x="1598" y="2039"/>
                    <a:pt x="1813" y="1821"/>
                  </a:cubicBezTo>
                  <a:cubicBezTo>
                    <a:pt x="2488"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16"/>
            <p:cNvSpPr/>
            <p:nvPr/>
          </p:nvSpPr>
          <p:spPr>
            <a:xfrm>
              <a:off x="5570625" y="2942425"/>
              <a:ext cx="62200" cy="53450"/>
            </a:xfrm>
            <a:custGeom>
              <a:rect b="b" l="l" r="r" t="t"/>
              <a:pathLst>
                <a:path extrusionOk="0" h="2138" w="2488">
                  <a:moveTo>
                    <a:pt x="1065" y="1"/>
                  </a:moveTo>
                  <a:cubicBezTo>
                    <a:pt x="472" y="1"/>
                    <a:pt x="0" y="480"/>
                    <a:pt x="0" y="1074"/>
                  </a:cubicBezTo>
                  <a:cubicBezTo>
                    <a:pt x="0" y="1712"/>
                    <a:pt x="525" y="2137"/>
                    <a:pt x="1071" y="2137"/>
                  </a:cubicBezTo>
                  <a:cubicBezTo>
                    <a:pt x="1332" y="2137"/>
                    <a:pt x="1598" y="2040"/>
                    <a:pt x="1813"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16"/>
            <p:cNvSpPr/>
            <p:nvPr/>
          </p:nvSpPr>
          <p:spPr>
            <a:xfrm>
              <a:off x="5570475" y="1190550"/>
              <a:ext cx="62350" cy="53325"/>
            </a:xfrm>
            <a:custGeom>
              <a:rect b="b" l="l" r="r" t="t"/>
              <a:pathLst>
                <a:path extrusionOk="0" h="2133" w="2494">
                  <a:moveTo>
                    <a:pt x="1071" y="0"/>
                  </a:moveTo>
                  <a:cubicBezTo>
                    <a:pt x="486" y="0"/>
                    <a:pt x="6" y="472"/>
                    <a:pt x="6" y="1065"/>
                  </a:cubicBezTo>
                  <a:cubicBezTo>
                    <a:pt x="1" y="1709"/>
                    <a:pt x="524" y="2133"/>
                    <a:pt x="1073" y="2133"/>
                  </a:cubicBezTo>
                  <a:cubicBezTo>
                    <a:pt x="1334" y="2133"/>
                    <a:pt x="1601" y="2036"/>
                    <a:pt x="1819" y="1821"/>
                  </a:cubicBezTo>
                  <a:cubicBezTo>
                    <a:pt x="2494" y="1154"/>
                    <a:pt x="2022" y="0"/>
                    <a:pt x="1071"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16"/>
            <p:cNvSpPr/>
            <p:nvPr/>
          </p:nvSpPr>
          <p:spPr>
            <a:xfrm>
              <a:off x="5494400" y="2942425"/>
              <a:ext cx="62225" cy="53450"/>
            </a:xfrm>
            <a:custGeom>
              <a:rect b="b" l="l" r="r" t="t"/>
              <a:pathLst>
                <a:path extrusionOk="0" h="2138" w="2489">
                  <a:moveTo>
                    <a:pt x="1066" y="1"/>
                  </a:moveTo>
                  <a:cubicBezTo>
                    <a:pt x="480" y="1"/>
                    <a:pt x="1" y="480"/>
                    <a:pt x="1" y="1066"/>
                  </a:cubicBezTo>
                  <a:cubicBezTo>
                    <a:pt x="1" y="1709"/>
                    <a:pt x="526" y="2137"/>
                    <a:pt x="1075" y="2137"/>
                  </a:cubicBezTo>
                  <a:cubicBezTo>
                    <a:pt x="1337" y="2137"/>
                    <a:pt x="1604" y="2040"/>
                    <a:pt x="1822"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16"/>
            <p:cNvSpPr/>
            <p:nvPr/>
          </p:nvSpPr>
          <p:spPr>
            <a:xfrm>
              <a:off x="5494400" y="2866425"/>
              <a:ext cx="62225" cy="53275"/>
            </a:xfrm>
            <a:custGeom>
              <a:rect b="b" l="l" r="r" t="t"/>
              <a:pathLst>
                <a:path extrusionOk="0" h="2131" w="2489">
                  <a:moveTo>
                    <a:pt x="1066" y="0"/>
                  </a:moveTo>
                  <a:cubicBezTo>
                    <a:pt x="480" y="0"/>
                    <a:pt x="1" y="472"/>
                    <a:pt x="1" y="1065"/>
                  </a:cubicBezTo>
                  <a:cubicBezTo>
                    <a:pt x="1" y="1707"/>
                    <a:pt x="523" y="2131"/>
                    <a:pt x="1070" y="2131"/>
                  </a:cubicBezTo>
                  <a:cubicBezTo>
                    <a:pt x="1333" y="2131"/>
                    <a:pt x="1603" y="2032"/>
                    <a:pt x="1822" y="1813"/>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16"/>
            <p:cNvSpPr/>
            <p:nvPr/>
          </p:nvSpPr>
          <p:spPr>
            <a:xfrm>
              <a:off x="5494275" y="1190550"/>
              <a:ext cx="62350" cy="53325"/>
            </a:xfrm>
            <a:custGeom>
              <a:rect b="b" l="l" r="r" t="t"/>
              <a:pathLst>
                <a:path extrusionOk="0" h="2133" w="2494">
                  <a:moveTo>
                    <a:pt x="1071" y="0"/>
                  </a:moveTo>
                  <a:cubicBezTo>
                    <a:pt x="485" y="0"/>
                    <a:pt x="6" y="472"/>
                    <a:pt x="6" y="1065"/>
                  </a:cubicBezTo>
                  <a:cubicBezTo>
                    <a:pt x="0" y="1709"/>
                    <a:pt x="524" y="2133"/>
                    <a:pt x="1072" y="2133"/>
                  </a:cubicBezTo>
                  <a:cubicBezTo>
                    <a:pt x="1334" y="2133"/>
                    <a:pt x="1601" y="2036"/>
                    <a:pt x="1819" y="1821"/>
                  </a:cubicBezTo>
                  <a:cubicBezTo>
                    <a:pt x="2493" y="1154"/>
                    <a:pt x="2022" y="0"/>
                    <a:pt x="1071"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16"/>
            <p:cNvSpPr/>
            <p:nvPr/>
          </p:nvSpPr>
          <p:spPr>
            <a:xfrm>
              <a:off x="5418200" y="2866425"/>
              <a:ext cx="62425" cy="53275"/>
            </a:xfrm>
            <a:custGeom>
              <a:rect b="b" l="l" r="r" t="t"/>
              <a:pathLst>
                <a:path extrusionOk="0" h="2131" w="2497">
                  <a:moveTo>
                    <a:pt x="1065" y="0"/>
                  </a:moveTo>
                  <a:cubicBezTo>
                    <a:pt x="480" y="0"/>
                    <a:pt x="0" y="472"/>
                    <a:pt x="0" y="1065"/>
                  </a:cubicBezTo>
                  <a:cubicBezTo>
                    <a:pt x="0" y="1707"/>
                    <a:pt x="526" y="2131"/>
                    <a:pt x="1073" y="2131"/>
                  </a:cubicBezTo>
                  <a:cubicBezTo>
                    <a:pt x="1336" y="2131"/>
                    <a:pt x="1605" y="2032"/>
                    <a:pt x="1821" y="1813"/>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16"/>
            <p:cNvSpPr/>
            <p:nvPr/>
          </p:nvSpPr>
          <p:spPr>
            <a:xfrm>
              <a:off x="5418200" y="2790200"/>
              <a:ext cx="62425" cy="53350"/>
            </a:xfrm>
            <a:custGeom>
              <a:rect b="b" l="l" r="r" t="t"/>
              <a:pathLst>
                <a:path extrusionOk="0" h="2134" w="2497">
                  <a:moveTo>
                    <a:pt x="1065" y="1"/>
                  </a:moveTo>
                  <a:cubicBezTo>
                    <a:pt x="480" y="1"/>
                    <a:pt x="0" y="480"/>
                    <a:pt x="0" y="1066"/>
                  </a:cubicBezTo>
                  <a:cubicBezTo>
                    <a:pt x="0" y="1709"/>
                    <a:pt x="526" y="2134"/>
                    <a:pt x="1074" y="2134"/>
                  </a:cubicBezTo>
                  <a:cubicBezTo>
                    <a:pt x="1336" y="2134"/>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16"/>
            <p:cNvSpPr/>
            <p:nvPr/>
          </p:nvSpPr>
          <p:spPr>
            <a:xfrm>
              <a:off x="5418200" y="1266550"/>
              <a:ext cx="62425" cy="53450"/>
            </a:xfrm>
            <a:custGeom>
              <a:rect b="b" l="l" r="r" t="t"/>
              <a:pathLst>
                <a:path extrusionOk="0" h="2138" w="2497">
                  <a:moveTo>
                    <a:pt x="1065" y="0"/>
                  </a:moveTo>
                  <a:cubicBezTo>
                    <a:pt x="480" y="9"/>
                    <a:pt x="0" y="480"/>
                    <a:pt x="0" y="1074"/>
                  </a:cubicBezTo>
                  <a:cubicBezTo>
                    <a:pt x="0" y="1711"/>
                    <a:pt x="525" y="2137"/>
                    <a:pt x="1073" y="2137"/>
                  </a:cubicBezTo>
                  <a:cubicBezTo>
                    <a:pt x="1335" y="2137"/>
                    <a:pt x="1603" y="2040"/>
                    <a:pt x="1821" y="1821"/>
                  </a:cubicBezTo>
                  <a:cubicBezTo>
                    <a:pt x="2496"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16"/>
            <p:cNvSpPr/>
            <p:nvPr/>
          </p:nvSpPr>
          <p:spPr>
            <a:xfrm>
              <a:off x="5418200" y="1190550"/>
              <a:ext cx="62425" cy="53325"/>
            </a:xfrm>
            <a:custGeom>
              <a:rect b="b" l="l" r="r" t="t"/>
              <a:pathLst>
                <a:path extrusionOk="0" h="2133" w="2497">
                  <a:moveTo>
                    <a:pt x="1065" y="0"/>
                  </a:moveTo>
                  <a:cubicBezTo>
                    <a:pt x="480" y="0"/>
                    <a:pt x="0" y="480"/>
                    <a:pt x="0" y="1065"/>
                  </a:cubicBezTo>
                  <a:cubicBezTo>
                    <a:pt x="0" y="1709"/>
                    <a:pt x="526"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16"/>
            <p:cNvSpPr/>
            <p:nvPr/>
          </p:nvSpPr>
          <p:spPr>
            <a:xfrm>
              <a:off x="5341975" y="2714000"/>
              <a:ext cx="62425" cy="53350"/>
            </a:xfrm>
            <a:custGeom>
              <a:rect b="b" l="l" r="r" t="t"/>
              <a:pathLst>
                <a:path extrusionOk="0" h="2134" w="2497">
                  <a:moveTo>
                    <a:pt x="1074" y="0"/>
                  </a:moveTo>
                  <a:cubicBezTo>
                    <a:pt x="480" y="0"/>
                    <a:pt x="9" y="480"/>
                    <a:pt x="1" y="1065"/>
                  </a:cubicBezTo>
                  <a:cubicBezTo>
                    <a:pt x="1" y="1709"/>
                    <a:pt x="530" y="2133"/>
                    <a:pt x="1078" y="2133"/>
                  </a:cubicBezTo>
                  <a:cubicBezTo>
                    <a:pt x="1340" y="2133"/>
                    <a:pt x="1606"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16"/>
            <p:cNvSpPr/>
            <p:nvPr/>
          </p:nvSpPr>
          <p:spPr>
            <a:xfrm>
              <a:off x="5341975" y="1266550"/>
              <a:ext cx="62425" cy="53450"/>
            </a:xfrm>
            <a:custGeom>
              <a:rect b="b" l="l" r="r" t="t"/>
              <a:pathLst>
                <a:path extrusionOk="0" h="2138" w="2497">
                  <a:moveTo>
                    <a:pt x="1074" y="0"/>
                  </a:moveTo>
                  <a:cubicBezTo>
                    <a:pt x="480" y="9"/>
                    <a:pt x="9" y="480"/>
                    <a:pt x="1" y="1074"/>
                  </a:cubicBezTo>
                  <a:cubicBezTo>
                    <a:pt x="1" y="1711"/>
                    <a:pt x="529" y="2137"/>
                    <a:pt x="1077" y="2137"/>
                  </a:cubicBezTo>
                  <a:cubicBezTo>
                    <a:pt x="1339" y="2137"/>
                    <a:pt x="1606" y="2040"/>
                    <a:pt x="1822" y="1821"/>
                  </a:cubicBezTo>
                  <a:cubicBezTo>
                    <a:pt x="2497" y="1155"/>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16"/>
            <p:cNvSpPr/>
            <p:nvPr/>
          </p:nvSpPr>
          <p:spPr>
            <a:xfrm>
              <a:off x="5265775" y="2790200"/>
              <a:ext cx="62200" cy="53350"/>
            </a:xfrm>
            <a:custGeom>
              <a:rect b="b" l="l" r="r" t="t"/>
              <a:pathLst>
                <a:path extrusionOk="0" h="2134" w="2488">
                  <a:moveTo>
                    <a:pt x="1065" y="1"/>
                  </a:moveTo>
                  <a:cubicBezTo>
                    <a:pt x="480" y="1"/>
                    <a:pt x="0" y="472"/>
                    <a:pt x="0" y="1066"/>
                  </a:cubicBezTo>
                  <a:cubicBezTo>
                    <a:pt x="0" y="1709"/>
                    <a:pt x="522" y="2134"/>
                    <a:pt x="1068" y="2134"/>
                  </a:cubicBezTo>
                  <a:cubicBezTo>
                    <a:pt x="1329" y="2134"/>
                    <a:pt x="1595" y="2037"/>
                    <a:pt x="1813"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16"/>
            <p:cNvSpPr/>
            <p:nvPr/>
          </p:nvSpPr>
          <p:spPr>
            <a:xfrm>
              <a:off x="5265775" y="2714000"/>
              <a:ext cx="62200" cy="53350"/>
            </a:xfrm>
            <a:custGeom>
              <a:rect b="b" l="l" r="r" t="t"/>
              <a:pathLst>
                <a:path extrusionOk="0" h="2134" w="2488">
                  <a:moveTo>
                    <a:pt x="1065" y="0"/>
                  </a:moveTo>
                  <a:cubicBezTo>
                    <a:pt x="480" y="0"/>
                    <a:pt x="0" y="480"/>
                    <a:pt x="0" y="1065"/>
                  </a:cubicBezTo>
                  <a:cubicBezTo>
                    <a:pt x="0" y="1709"/>
                    <a:pt x="522" y="2133"/>
                    <a:pt x="1068" y="2133"/>
                  </a:cubicBezTo>
                  <a:cubicBezTo>
                    <a:pt x="1329" y="2133"/>
                    <a:pt x="1595" y="2036"/>
                    <a:pt x="1813" y="1821"/>
                  </a:cubicBezTo>
                  <a:cubicBezTo>
                    <a:pt x="2488" y="1155"/>
                    <a:pt x="2016" y="8"/>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16"/>
            <p:cNvSpPr/>
            <p:nvPr/>
          </p:nvSpPr>
          <p:spPr>
            <a:xfrm>
              <a:off x="5265775" y="1266550"/>
              <a:ext cx="62200" cy="53450"/>
            </a:xfrm>
            <a:custGeom>
              <a:rect b="b" l="l" r="r" t="t"/>
              <a:pathLst>
                <a:path extrusionOk="0" h="2138" w="2488">
                  <a:moveTo>
                    <a:pt x="1065" y="0"/>
                  </a:moveTo>
                  <a:cubicBezTo>
                    <a:pt x="480" y="0"/>
                    <a:pt x="0" y="480"/>
                    <a:pt x="0" y="1074"/>
                  </a:cubicBezTo>
                  <a:cubicBezTo>
                    <a:pt x="0" y="1711"/>
                    <a:pt x="521" y="2137"/>
                    <a:pt x="1067" y="2137"/>
                  </a:cubicBezTo>
                  <a:cubicBezTo>
                    <a:pt x="1328" y="2137"/>
                    <a:pt x="1595" y="2040"/>
                    <a:pt x="1813" y="1821"/>
                  </a:cubicBezTo>
                  <a:cubicBezTo>
                    <a:pt x="2488" y="1155"/>
                    <a:pt x="2016" y="9"/>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16"/>
            <p:cNvSpPr/>
            <p:nvPr/>
          </p:nvSpPr>
          <p:spPr>
            <a:xfrm>
              <a:off x="5189550" y="2866425"/>
              <a:ext cx="62425" cy="53275"/>
            </a:xfrm>
            <a:custGeom>
              <a:rect b="b" l="l" r="r" t="t"/>
              <a:pathLst>
                <a:path extrusionOk="0" h="2131" w="2497">
                  <a:moveTo>
                    <a:pt x="1066" y="0"/>
                  </a:moveTo>
                  <a:cubicBezTo>
                    <a:pt x="480" y="0"/>
                    <a:pt x="1" y="472"/>
                    <a:pt x="1" y="1065"/>
                  </a:cubicBezTo>
                  <a:cubicBezTo>
                    <a:pt x="1" y="1707"/>
                    <a:pt x="523" y="2131"/>
                    <a:pt x="1070" y="2131"/>
                  </a:cubicBezTo>
                  <a:cubicBezTo>
                    <a:pt x="1333" y="2131"/>
                    <a:pt x="1602" y="2032"/>
                    <a:pt x="1822" y="1813"/>
                  </a:cubicBezTo>
                  <a:cubicBezTo>
                    <a:pt x="2496"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16"/>
            <p:cNvSpPr/>
            <p:nvPr/>
          </p:nvSpPr>
          <p:spPr>
            <a:xfrm>
              <a:off x="5189550" y="2790200"/>
              <a:ext cx="62225" cy="53350"/>
            </a:xfrm>
            <a:custGeom>
              <a:rect b="b" l="l" r="r" t="t"/>
              <a:pathLst>
                <a:path extrusionOk="0" h="2134" w="2489">
                  <a:moveTo>
                    <a:pt x="1066" y="1"/>
                  </a:moveTo>
                  <a:cubicBezTo>
                    <a:pt x="480" y="1"/>
                    <a:pt x="1" y="472"/>
                    <a:pt x="1" y="1066"/>
                  </a:cubicBezTo>
                  <a:cubicBezTo>
                    <a:pt x="1" y="1709"/>
                    <a:pt x="522" y="2134"/>
                    <a:pt x="1069" y="2134"/>
                  </a:cubicBezTo>
                  <a:cubicBezTo>
                    <a:pt x="1329" y="2134"/>
                    <a:pt x="1596" y="2037"/>
                    <a:pt x="1814"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16"/>
            <p:cNvSpPr/>
            <p:nvPr/>
          </p:nvSpPr>
          <p:spPr>
            <a:xfrm>
              <a:off x="5189550" y="1342750"/>
              <a:ext cx="62225" cy="53350"/>
            </a:xfrm>
            <a:custGeom>
              <a:rect b="b" l="l" r="r" t="t"/>
              <a:pathLst>
                <a:path extrusionOk="0" h="2134" w="2489">
                  <a:moveTo>
                    <a:pt x="1066" y="1"/>
                  </a:moveTo>
                  <a:cubicBezTo>
                    <a:pt x="480" y="1"/>
                    <a:pt x="1" y="481"/>
                    <a:pt x="1" y="1066"/>
                  </a:cubicBezTo>
                  <a:cubicBezTo>
                    <a:pt x="1" y="1710"/>
                    <a:pt x="522" y="2134"/>
                    <a:pt x="1069" y="2134"/>
                  </a:cubicBezTo>
                  <a:cubicBezTo>
                    <a:pt x="1329" y="2134"/>
                    <a:pt x="1596" y="2037"/>
                    <a:pt x="1814" y="1822"/>
                  </a:cubicBezTo>
                  <a:cubicBezTo>
                    <a:pt x="2488" y="1155"/>
                    <a:pt x="2017" y="9"/>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16"/>
            <p:cNvSpPr/>
            <p:nvPr/>
          </p:nvSpPr>
          <p:spPr>
            <a:xfrm>
              <a:off x="5113350" y="3094850"/>
              <a:ext cx="62400" cy="53350"/>
            </a:xfrm>
            <a:custGeom>
              <a:rect b="b" l="l" r="r" t="t"/>
              <a:pathLst>
                <a:path extrusionOk="0" h="2134" w="2496">
                  <a:moveTo>
                    <a:pt x="1073" y="1"/>
                  </a:moveTo>
                  <a:cubicBezTo>
                    <a:pt x="480" y="1"/>
                    <a:pt x="0" y="480"/>
                    <a:pt x="0" y="1066"/>
                  </a:cubicBezTo>
                  <a:cubicBezTo>
                    <a:pt x="0" y="1709"/>
                    <a:pt x="525" y="2134"/>
                    <a:pt x="1074" y="2134"/>
                  </a:cubicBezTo>
                  <a:cubicBezTo>
                    <a:pt x="1336" y="2134"/>
                    <a:pt x="1603" y="2037"/>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16"/>
            <p:cNvSpPr/>
            <p:nvPr/>
          </p:nvSpPr>
          <p:spPr>
            <a:xfrm>
              <a:off x="5113350" y="3018650"/>
              <a:ext cx="62400" cy="53425"/>
            </a:xfrm>
            <a:custGeom>
              <a:rect b="b" l="l" r="r" t="t"/>
              <a:pathLst>
                <a:path extrusionOk="0" h="2137" w="2496">
                  <a:moveTo>
                    <a:pt x="1073" y="0"/>
                  </a:moveTo>
                  <a:cubicBezTo>
                    <a:pt x="480" y="0"/>
                    <a:pt x="0" y="480"/>
                    <a:pt x="0" y="1065"/>
                  </a:cubicBezTo>
                  <a:cubicBezTo>
                    <a:pt x="0" y="1709"/>
                    <a:pt x="529" y="2137"/>
                    <a:pt x="1078" y="2137"/>
                  </a:cubicBezTo>
                  <a:cubicBezTo>
                    <a:pt x="1339" y="2137"/>
                    <a:pt x="1606" y="2039"/>
                    <a:pt x="1821" y="1821"/>
                  </a:cubicBezTo>
                  <a:cubicBezTo>
                    <a:pt x="2496" y="1146"/>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16"/>
            <p:cNvSpPr/>
            <p:nvPr/>
          </p:nvSpPr>
          <p:spPr>
            <a:xfrm>
              <a:off x="5113350" y="2942425"/>
              <a:ext cx="62400" cy="53450"/>
            </a:xfrm>
            <a:custGeom>
              <a:rect b="b" l="l" r="r" t="t"/>
              <a:pathLst>
                <a:path extrusionOk="0" h="2138" w="2496">
                  <a:moveTo>
                    <a:pt x="1073" y="1"/>
                  </a:moveTo>
                  <a:cubicBezTo>
                    <a:pt x="480" y="1"/>
                    <a:pt x="8" y="480"/>
                    <a:pt x="0" y="1066"/>
                  </a:cubicBezTo>
                  <a:cubicBezTo>
                    <a:pt x="0" y="1709"/>
                    <a:pt x="525" y="2137"/>
                    <a:pt x="1074" y="2137"/>
                  </a:cubicBezTo>
                  <a:cubicBezTo>
                    <a:pt x="1336" y="2137"/>
                    <a:pt x="1603" y="2040"/>
                    <a:pt x="1821" y="1822"/>
                  </a:cubicBezTo>
                  <a:cubicBezTo>
                    <a:pt x="2496" y="1155"/>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16"/>
            <p:cNvSpPr/>
            <p:nvPr/>
          </p:nvSpPr>
          <p:spPr>
            <a:xfrm>
              <a:off x="5113350" y="2866425"/>
              <a:ext cx="62400" cy="53275"/>
            </a:xfrm>
            <a:custGeom>
              <a:rect b="b" l="l" r="r" t="t"/>
              <a:pathLst>
                <a:path extrusionOk="0" h="2131" w="2496">
                  <a:moveTo>
                    <a:pt x="1073" y="0"/>
                  </a:moveTo>
                  <a:cubicBezTo>
                    <a:pt x="480" y="0"/>
                    <a:pt x="0" y="472"/>
                    <a:pt x="0" y="1065"/>
                  </a:cubicBezTo>
                  <a:cubicBezTo>
                    <a:pt x="0" y="1707"/>
                    <a:pt x="526" y="2131"/>
                    <a:pt x="1073" y="2131"/>
                  </a:cubicBezTo>
                  <a:cubicBezTo>
                    <a:pt x="1336" y="2131"/>
                    <a:pt x="1604" y="2032"/>
                    <a:pt x="1821" y="1813"/>
                  </a:cubicBezTo>
                  <a:cubicBezTo>
                    <a:pt x="2496" y="1146"/>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16"/>
            <p:cNvSpPr/>
            <p:nvPr/>
          </p:nvSpPr>
          <p:spPr>
            <a:xfrm>
              <a:off x="5113350" y="2790200"/>
              <a:ext cx="62400" cy="53350"/>
            </a:xfrm>
            <a:custGeom>
              <a:rect b="b" l="l" r="r" t="t"/>
              <a:pathLst>
                <a:path extrusionOk="0" h="2134" w="2496">
                  <a:moveTo>
                    <a:pt x="1073" y="1"/>
                  </a:moveTo>
                  <a:cubicBezTo>
                    <a:pt x="480" y="1"/>
                    <a:pt x="8" y="480"/>
                    <a:pt x="0" y="1066"/>
                  </a:cubicBezTo>
                  <a:cubicBezTo>
                    <a:pt x="0" y="1709"/>
                    <a:pt x="525" y="2134"/>
                    <a:pt x="1074" y="2134"/>
                  </a:cubicBezTo>
                  <a:cubicBezTo>
                    <a:pt x="1336" y="2134"/>
                    <a:pt x="1603" y="2037"/>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16"/>
            <p:cNvSpPr/>
            <p:nvPr/>
          </p:nvSpPr>
          <p:spPr>
            <a:xfrm>
              <a:off x="5113350" y="2714000"/>
              <a:ext cx="62400" cy="53350"/>
            </a:xfrm>
            <a:custGeom>
              <a:rect b="b" l="l" r="r" t="t"/>
              <a:pathLst>
                <a:path extrusionOk="0" h="2134" w="2496">
                  <a:moveTo>
                    <a:pt x="1073" y="0"/>
                  </a:moveTo>
                  <a:cubicBezTo>
                    <a:pt x="480" y="0"/>
                    <a:pt x="0" y="480"/>
                    <a:pt x="0" y="1065"/>
                  </a:cubicBezTo>
                  <a:cubicBezTo>
                    <a:pt x="0" y="1709"/>
                    <a:pt x="525" y="2133"/>
                    <a:pt x="1074" y="2133"/>
                  </a:cubicBezTo>
                  <a:cubicBezTo>
                    <a:pt x="1336" y="2133"/>
                    <a:pt x="1603" y="2036"/>
                    <a:pt x="1821" y="1821"/>
                  </a:cubicBezTo>
                  <a:cubicBezTo>
                    <a:pt x="2496" y="1146"/>
                    <a:pt x="2016" y="0"/>
                    <a:pt x="1073"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16"/>
            <p:cNvSpPr/>
            <p:nvPr/>
          </p:nvSpPr>
          <p:spPr>
            <a:xfrm>
              <a:off x="5113350" y="1418975"/>
              <a:ext cx="62400" cy="53350"/>
            </a:xfrm>
            <a:custGeom>
              <a:rect b="b" l="l" r="r" t="t"/>
              <a:pathLst>
                <a:path extrusionOk="0" h="2134" w="2496">
                  <a:moveTo>
                    <a:pt x="1073" y="1"/>
                  </a:moveTo>
                  <a:cubicBezTo>
                    <a:pt x="480" y="1"/>
                    <a:pt x="8" y="480"/>
                    <a:pt x="0" y="1065"/>
                  </a:cubicBezTo>
                  <a:cubicBezTo>
                    <a:pt x="0" y="1709"/>
                    <a:pt x="525" y="2133"/>
                    <a:pt x="1074" y="2133"/>
                  </a:cubicBezTo>
                  <a:cubicBezTo>
                    <a:pt x="1336" y="2133"/>
                    <a:pt x="1603" y="2037"/>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16"/>
            <p:cNvSpPr/>
            <p:nvPr/>
          </p:nvSpPr>
          <p:spPr>
            <a:xfrm>
              <a:off x="5113350" y="1342750"/>
              <a:ext cx="62400" cy="53450"/>
            </a:xfrm>
            <a:custGeom>
              <a:rect b="b" l="l" r="r" t="t"/>
              <a:pathLst>
                <a:path extrusionOk="0" h="2138" w="2496">
                  <a:moveTo>
                    <a:pt x="1073" y="1"/>
                  </a:moveTo>
                  <a:cubicBezTo>
                    <a:pt x="480" y="1"/>
                    <a:pt x="8" y="481"/>
                    <a:pt x="0" y="1066"/>
                  </a:cubicBezTo>
                  <a:cubicBezTo>
                    <a:pt x="0" y="1710"/>
                    <a:pt x="525" y="2138"/>
                    <a:pt x="1074" y="2138"/>
                  </a:cubicBezTo>
                  <a:cubicBezTo>
                    <a:pt x="1336" y="2138"/>
                    <a:pt x="1603" y="2040"/>
                    <a:pt x="1821" y="1822"/>
                  </a:cubicBezTo>
                  <a:cubicBezTo>
                    <a:pt x="2496" y="1147"/>
                    <a:pt x="2016" y="1"/>
                    <a:pt x="1073"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16"/>
            <p:cNvSpPr/>
            <p:nvPr/>
          </p:nvSpPr>
          <p:spPr>
            <a:xfrm>
              <a:off x="5037325" y="3018650"/>
              <a:ext cx="62225" cy="53425"/>
            </a:xfrm>
            <a:custGeom>
              <a:rect b="b" l="l" r="r" t="t"/>
              <a:pathLst>
                <a:path extrusionOk="0" h="2137" w="2489">
                  <a:moveTo>
                    <a:pt x="1066" y="0"/>
                  </a:moveTo>
                  <a:cubicBezTo>
                    <a:pt x="472" y="0"/>
                    <a:pt x="1" y="480"/>
                    <a:pt x="1" y="1065"/>
                  </a:cubicBezTo>
                  <a:cubicBezTo>
                    <a:pt x="1" y="1709"/>
                    <a:pt x="526" y="2137"/>
                    <a:pt x="1072" y="2137"/>
                  </a:cubicBezTo>
                  <a:cubicBezTo>
                    <a:pt x="1333" y="2137"/>
                    <a:pt x="1598" y="2039"/>
                    <a:pt x="1814"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16"/>
            <p:cNvSpPr/>
            <p:nvPr/>
          </p:nvSpPr>
          <p:spPr>
            <a:xfrm>
              <a:off x="5037325" y="2942425"/>
              <a:ext cx="62225" cy="53450"/>
            </a:xfrm>
            <a:custGeom>
              <a:rect b="b" l="l" r="r" t="t"/>
              <a:pathLst>
                <a:path extrusionOk="0" h="2138" w="2489">
                  <a:moveTo>
                    <a:pt x="1066" y="1"/>
                  </a:moveTo>
                  <a:cubicBezTo>
                    <a:pt x="472" y="9"/>
                    <a:pt x="1" y="480"/>
                    <a:pt x="1" y="1066"/>
                  </a:cubicBezTo>
                  <a:cubicBezTo>
                    <a:pt x="1" y="1709"/>
                    <a:pt x="526" y="2137"/>
                    <a:pt x="1072" y="2137"/>
                  </a:cubicBezTo>
                  <a:cubicBezTo>
                    <a:pt x="1333" y="2137"/>
                    <a:pt x="1598" y="2040"/>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16"/>
            <p:cNvSpPr/>
            <p:nvPr/>
          </p:nvSpPr>
          <p:spPr>
            <a:xfrm>
              <a:off x="5037325" y="2866425"/>
              <a:ext cx="62225" cy="53275"/>
            </a:xfrm>
            <a:custGeom>
              <a:rect b="b" l="l" r="r" t="t"/>
              <a:pathLst>
                <a:path extrusionOk="0" h="2131" w="2489">
                  <a:moveTo>
                    <a:pt x="1066" y="0"/>
                  </a:moveTo>
                  <a:cubicBezTo>
                    <a:pt x="472" y="0"/>
                    <a:pt x="1" y="472"/>
                    <a:pt x="1" y="1065"/>
                  </a:cubicBezTo>
                  <a:cubicBezTo>
                    <a:pt x="1" y="1707"/>
                    <a:pt x="523" y="2131"/>
                    <a:pt x="1067" y="2131"/>
                  </a:cubicBezTo>
                  <a:cubicBezTo>
                    <a:pt x="1330" y="2131"/>
                    <a:pt x="1597" y="2032"/>
                    <a:pt x="1814" y="1813"/>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16"/>
            <p:cNvSpPr/>
            <p:nvPr/>
          </p:nvSpPr>
          <p:spPr>
            <a:xfrm>
              <a:off x="5037325" y="2790200"/>
              <a:ext cx="62225" cy="53350"/>
            </a:xfrm>
            <a:custGeom>
              <a:rect b="b" l="l" r="r" t="t"/>
              <a:pathLst>
                <a:path extrusionOk="0" h="2134" w="2489">
                  <a:moveTo>
                    <a:pt x="1066" y="1"/>
                  </a:moveTo>
                  <a:cubicBezTo>
                    <a:pt x="472" y="1"/>
                    <a:pt x="1" y="480"/>
                    <a:pt x="1" y="1066"/>
                  </a:cubicBezTo>
                  <a:cubicBezTo>
                    <a:pt x="1" y="1709"/>
                    <a:pt x="526" y="2134"/>
                    <a:pt x="1072" y="2134"/>
                  </a:cubicBezTo>
                  <a:cubicBezTo>
                    <a:pt x="1333" y="2134"/>
                    <a:pt x="1598" y="2037"/>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16"/>
            <p:cNvSpPr/>
            <p:nvPr/>
          </p:nvSpPr>
          <p:spPr>
            <a:xfrm>
              <a:off x="5037325" y="271400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16"/>
            <p:cNvSpPr/>
            <p:nvPr/>
          </p:nvSpPr>
          <p:spPr>
            <a:xfrm>
              <a:off x="5037325" y="2637775"/>
              <a:ext cx="62225" cy="53450"/>
            </a:xfrm>
            <a:custGeom>
              <a:rect b="b" l="l" r="r" t="t"/>
              <a:pathLst>
                <a:path extrusionOk="0" h="2138" w="2489">
                  <a:moveTo>
                    <a:pt x="1066" y="1"/>
                  </a:moveTo>
                  <a:cubicBezTo>
                    <a:pt x="472" y="9"/>
                    <a:pt x="1" y="480"/>
                    <a:pt x="1" y="1074"/>
                  </a:cubicBezTo>
                  <a:cubicBezTo>
                    <a:pt x="1" y="1712"/>
                    <a:pt x="525" y="2137"/>
                    <a:pt x="1071" y="2137"/>
                  </a:cubicBezTo>
                  <a:cubicBezTo>
                    <a:pt x="1332" y="2137"/>
                    <a:pt x="1598" y="2040"/>
                    <a:pt x="1814" y="1822"/>
                  </a:cubicBezTo>
                  <a:cubicBezTo>
                    <a:pt x="2488" y="1147"/>
                    <a:pt x="2009"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16"/>
            <p:cNvSpPr/>
            <p:nvPr/>
          </p:nvSpPr>
          <p:spPr>
            <a:xfrm>
              <a:off x="5037325" y="1495200"/>
              <a:ext cx="62225" cy="53325"/>
            </a:xfrm>
            <a:custGeom>
              <a:rect b="b" l="l" r="r" t="t"/>
              <a:pathLst>
                <a:path extrusionOk="0" h="2133" w="2489">
                  <a:moveTo>
                    <a:pt x="1066" y="0"/>
                  </a:moveTo>
                  <a:cubicBezTo>
                    <a:pt x="472" y="0"/>
                    <a:pt x="1" y="480"/>
                    <a:pt x="1" y="1065"/>
                  </a:cubicBezTo>
                  <a:cubicBezTo>
                    <a:pt x="1" y="1709"/>
                    <a:pt x="526" y="2133"/>
                    <a:pt x="1072" y="2133"/>
                  </a:cubicBezTo>
                  <a:cubicBezTo>
                    <a:pt x="1333" y="2133"/>
                    <a:pt x="1598" y="2036"/>
                    <a:pt x="1814" y="1821"/>
                  </a:cubicBezTo>
                  <a:cubicBezTo>
                    <a:pt x="2488" y="1146"/>
                    <a:pt x="2009"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16"/>
            <p:cNvSpPr/>
            <p:nvPr/>
          </p:nvSpPr>
          <p:spPr>
            <a:xfrm>
              <a:off x="4961125" y="2714000"/>
              <a:ext cx="62200" cy="53350"/>
            </a:xfrm>
            <a:custGeom>
              <a:rect b="b" l="l" r="r" t="t"/>
              <a:pathLst>
                <a:path extrusionOk="0" h="2134"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16"/>
            <p:cNvSpPr/>
            <p:nvPr/>
          </p:nvSpPr>
          <p:spPr>
            <a:xfrm>
              <a:off x="4961125" y="2637775"/>
              <a:ext cx="62200" cy="53450"/>
            </a:xfrm>
            <a:custGeom>
              <a:rect b="b" l="l" r="r" t="t"/>
              <a:pathLst>
                <a:path extrusionOk="0" h="2138" w="2488">
                  <a:moveTo>
                    <a:pt x="1065" y="1"/>
                  </a:moveTo>
                  <a:cubicBezTo>
                    <a:pt x="480" y="9"/>
                    <a:pt x="0" y="480"/>
                    <a:pt x="0" y="1074"/>
                  </a:cubicBezTo>
                  <a:cubicBezTo>
                    <a:pt x="0" y="1712"/>
                    <a:pt x="525" y="2137"/>
                    <a:pt x="1073" y="2137"/>
                  </a:cubicBezTo>
                  <a:cubicBezTo>
                    <a:pt x="1335"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16"/>
            <p:cNvSpPr/>
            <p:nvPr/>
          </p:nvSpPr>
          <p:spPr>
            <a:xfrm>
              <a:off x="4961125" y="14952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16"/>
            <p:cNvSpPr/>
            <p:nvPr/>
          </p:nvSpPr>
          <p:spPr>
            <a:xfrm>
              <a:off x="4961125" y="141897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16"/>
            <p:cNvSpPr/>
            <p:nvPr/>
          </p:nvSpPr>
          <p:spPr>
            <a:xfrm>
              <a:off x="4961125" y="1342750"/>
              <a:ext cx="62200" cy="53450"/>
            </a:xfrm>
            <a:custGeom>
              <a:rect b="b" l="l" r="r" t="t"/>
              <a:pathLst>
                <a:path extrusionOk="0" h="2138" w="2488">
                  <a:moveTo>
                    <a:pt x="1065" y="1"/>
                  </a:moveTo>
                  <a:cubicBezTo>
                    <a:pt x="480" y="1"/>
                    <a:pt x="0" y="481"/>
                    <a:pt x="0" y="1066"/>
                  </a:cubicBezTo>
                  <a:cubicBezTo>
                    <a:pt x="0" y="1710"/>
                    <a:pt x="525" y="2138"/>
                    <a:pt x="1074" y="2138"/>
                  </a:cubicBezTo>
                  <a:cubicBezTo>
                    <a:pt x="1336" y="2138"/>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16"/>
            <p:cNvSpPr/>
            <p:nvPr/>
          </p:nvSpPr>
          <p:spPr>
            <a:xfrm>
              <a:off x="4961125" y="1266550"/>
              <a:ext cx="62200" cy="53450"/>
            </a:xfrm>
            <a:custGeom>
              <a:rect b="b" l="l" r="r" t="t"/>
              <a:pathLst>
                <a:path extrusionOk="0" h="2138" w="2488">
                  <a:moveTo>
                    <a:pt x="1065" y="0"/>
                  </a:moveTo>
                  <a:cubicBezTo>
                    <a:pt x="480" y="9"/>
                    <a:pt x="0" y="480"/>
                    <a:pt x="0" y="1074"/>
                  </a:cubicBezTo>
                  <a:cubicBezTo>
                    <a:pt x="0" y="1711"/>
                    <a:pt x="525" y="2137"/>
                    <a:pt x="1073" y="2137"/>
                  </a:cubicBezTo>
                  <a:cubicBezTo>
                    <a:pt x="1335" y="2137"/>
                    <a:pt x="1603" y="2040"/>
                    <a:pt x="1821" y="1821"/>
                  </a:cubicBezTo>
                  <a:cubicBezTo>
                    <a:pt x="2488"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16"/>
            <p:cNvSpPr/>
            <p:nvPr/>
          </p:nvSpPr>
          <p:spPr>
            <a:xfrm>
              <a:off x="4884900" y="2637775"/>
              <a:ext cx="62225" cy="53450"/>
            </a:xfrm>
            <a:custGeom>
              <a:rect b="b" l="l" r="r" t="t"/>
              <a:pathLst>
                <a:path extrusionOk="0" h="2138" w="2489">
                  <a:moveTo>
                    <a:pt x="1066" y="1"/>
                  </a:moveTo>
                  <a:cubicBezTo>
                    <a:pt x="480" y="1"/>
                    <a:pt x="1" y="480"/>
                    <a:pt x="1" y="1074"/>
                  </a:cubicBezTo>
                  <a:cubicBezTo>
                    <a:pt x="1" y="1712"/>
                    <a:pt x="525" y="2137"/>
                    <a:pt x="1073" y="2137"/>
                  </a:cubicBezTo>
                  <a:cubicBezTo>
                    <a:pt x="1336" y="2137"/>
                    <a:pt x="1603" y="2040"/>
                    <a:pt x="1822" y="1822"/>
                  </a:cubicBezTo>
                  <a:cubicBezTo>
                    <a:pt x="2488" y="1155"/>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16"/>
            <p:cNvSpPr/>
            <p:nvPr/>
          </p:nvSpPr>
          <p:spPr>
            <a:xfrm>
              <a:off x="4884900" y="1418975"/>
              <a:ext cx="62225" cy="53350"/>
            </a:xfrm>
            <a:custGeom>
              <a:rect b="b" l="l" r="r" t="t"/>
              <a:pathLst>
                <a:path extrusionOk="0" h="2134" w="2489">
                  <a:moveTo>
                    <a:pt x="1066" y="1"/>
                  </a:moveTo>
                  <a:cubicBezTo>
                    <a:pt x="480" y="1"/>
                    <a:pt x="1" y="480"/>
                    <a:pt x="1" y="1065"/>
                  </a:cubicBezTo>
                  <a:cubicBezTo>
                    <a:pt x="1" y="1709"/>
                    <a:pt x="526" y="2133"/>
                    <a:pt x="1075" y="2133"/>
                  </a:cubicBezTo>
                  <a:cubicBezTo>
                    <a:pt x="1336" y="2133"/>
                    <a:pt x="1604" y="2037"/>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16"/>
            <p:cNvSpPr/>
            <p:nvPr/>
          </p:nvSpPr>
          <p:spPr>
            <a:xfrm>
              <a:off x="4884900" y="1342750"/>
              <a:ext cx="62225" cy="53450"/>
            </a:xfrm>
            <a:custGeom>
              <a:rect b="b" l="l" r="r" t="t"/>
              <a:pathLst>
                <a:path extrusionOk="0" h="2138" w="2489">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16"/>
            <p:cNvSpPr/>
            <p:nvPr/>
          </p:nvSpPr>
          <p:spPr>
            <a:xfrm>
              <a:off x="4884900" y="119055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16"/>
            <p:cNvSpPr/>
            <p:nvPr/>
          </p:nvSpPr>
          <p:spPr>
            <a:xfrm>
              <a:off x="4808700" y="2637775"/>
              <a:ext cx="62400" cy="53450"/>
            </a:xfrm>
            <a:custGeom>
              <a:rect b="b" l="l" r="r" t="t"/>
              <a:pathLst>
                <a:path extrusionOk="0" h="2138" w="2496">
                  <a:moveTo>
                    <a:pt x="1065" y="1"/>
                  </a:moveTo>
                  <a:cubicBezTo>
                    <a:pt x="480" y="9"/>
                    <a:pt x="0" y="480"/>
                    <a:pt x="0" y="1074"/>
                  </a:cubicBezTo>
                  <a:cubicBezTo>
                    <a:pt x="0" y="1712"/>
                    <a:pt x="525" y="2137"/>
                    <a:pt x="1073" y="2137"/>
                  </a:cubicBezTo>
                  <a:cubicBezTo>
                    <a:pt x="1335" y="2137"/>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16"/>
            <p:cNvSpPr/>
            <p:nvPr/>
          </p:nvSpPr>
          <p:spPr>
            <a:xfrm>
              <a:off x="4808700" y="2561575"/>
              <a:ext cx="62400" cy="53425"/>
            </a:xfrm>
            <a:custGeom>
              <a:rect b="b" l="l" r="r" t="t"/>
              <a:pathLst>
                <a:path extrusionOk="0" h="2137" w="2496">
                  <a:moveTo>
                    <a:pt x="1065" y="0"/>
                  </a:moveTo>
                  <a:cubicBezTo>
                    <a:pt x="480" y="8"/>
                    <a:pt x="0" y="480"/>
                    <a:pt x="0" y="1073"/>
                  </a:cubicBezTo>
                  <a:cubicBezTo>
                    <a:pt x="0" y="1711"/>
                    <a:pt x="525" y="2137"/>
                    <a:pt x="1073" y="2137"/>
                  </a:cubicBezTo>
                  <a:cubicBezTo>
                    <a:pt x="1335" y="2137"/>
                    <a:pt x="1603" y="2039"/>
                    <a:pt x="1821" y="1821"/>
                  </a:cubicBezTo>
                  <a:cubicBezTo>
                    <a:pt x="2496"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16"/>
            <p:cNvSpPr/>
            <p:nvPr/>
          </p:nvSpPr>
          <p:spPr>
            <a:xfrm>
              <a:off x="4808700" y="1418975"/>
              <a:ext cx="62400" cy="53350"/>
            </a:xfrm>
            <a:custGeom>
              <a:rect b="b" l="l" r="r" t="t"/>
              <a:pathLst>
                <a:path extrusionOk="0" h="2134" w="2496">
                  <a:moveTo>
                    <a:pt x="1065" y="1"/>
                  </a:moveTo>
                  <a:cubicBezTo>
                    <a:pt x="480" y="1"/>
                    <a:pt x="0" y="480"/>
                    <a:pt x="0" y="1065"/>
                  </a:cubicBezTo>
                  <a:cubicBezTo>
                    <a:pt x="0" y="1709"/>
                    <a:pt x="525" y="2133"/>
                    <a:pt x="1074" y="2133"/>
                  </a:cubicBezTo>
                  <a:cubicBezTo>
                    <a:pt x="1336" y="2133"/>
                    <a:pt x="1603" y="2037"/>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16"/>
            <p:cNvSpPr/>
            <p:nvPr/>
          </p:nvSpPr>
          <p:spPr>
            <a:xfrm>
              <a:off x="4808700" y="1342750"/>
              <a:ext cx="62400" cy="53450"/>
            </a:xfrm>
            <a:custGeom>
              <a:rect b="b" l="l" r="r" t="t"/>
              <a:pathLst>
                <a:path extrusionOk="0" h="2138" w="2496">
                  <a:moveTo>
                    <a:pt x="1065" y="1"/>
                  </a:moveTo>
                  <a:cubicBezTo>
                    <a:pt x="480" y="1"/>
                    <a:pt x="0" y="481"/>
                    <a:pt x="0" y="1066"/>
                  </a:cubicBezTo>
                  <a:cubicBezTo>
                    <a:pt x="0" y="1710"/>
                    <a:pt x="525" y="2138"/>
                    <a:pt x="1074" y="2138"/>
                  </a:cubicBezTo>
                  <a:cubicBezTo>
                    <a:pt x="1336" y="2138"/>
                    <a:pt x="1603" y="2040"/>
                    <a:pt x="1821" y="1822"/>
                  </a:cubicBezTo>
                  <a:cubicBezTo>
                    <a:pt x="2496"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16"/>
            <p:cNvSpPr/>
            <p:nvPr/>
          </p:nvSpPr>
          <p:spPr>
            <a:xfrm>
              <a:off x="4808700" y="1190550"/>
              <a:ext cx="62400" cy="53325"/>
            </a:xfrm>
            <a:custGeom>
              <a:rect b="b" l="l" r="r" t="t"/>
              <a:pathLst>
                <a:path extrusionOk="0" h="2133"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16"/>
            <p:cNvSpPr/>
            <p:nvPr/>
          </p:nvSpPr>
          <p:spPr>
            <a:xfrm>
              <a:off x="4808700" y="1038125"/>
              <a:ext cx="62400" cy="53325"/>
            </a:xfrm>
            <a:custGeom>
              <a:rect b="b" l="l" r="r" t="t"/>
              <a:pathLst>
                <a:path extrusionOk="0" h="2133" w="2496">
                  <a:moveTo>
                    <a:pt x="1065" y="0"/>
                  </a:moveTo>
                  <a:cubicBezTo>
                    <a:pt x="480" y="0"/>
                    <a:pt x="0" y="480"/>
                    <a:pt x="0" y="1065"/>
                  </a:cubicBezTo>
                  <a:cubicBezTo>
                    <a:pt x="0" y="1709"/>
                    <a:pt x="525" y="2133"/>
                    <a:pt x="1074" y="2133"/>
                  </a:cubicBezTo>
                  <a:cubicBezTo>
                    <a:pt x="1336" y="2133"/>
                    <a:pt x="1603" y="2036"/>
                    <a:pt x="1821" y="1821"/>
                  </a:cubicBezTo>
                  <a:cubicBezTo>
                    <a:pt x="2496"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16"/>
            <p:cNvSpPr/>
            <p:nvPr/>
          </p:nvSpPr>
          <p:spPr>
            <a:xfrm>
              <a:off x="4732475" y="2790200"/>
              <a:ext cx="62425" cy="53350"/>
            </a:xfrm>
            <a:custGeom>
              <a:rect b="b" l="l" r="r" t="t"/>
              <a:pathLst>
                <a:path extrusionOk="0" h="2134" w="2497">
                  <a:moveTo>
                    <a:pt x="1074" y="1"/>
                  </a:moveTo>
                  <a:cubicBezTo>
                    <a:pt x="480" y="1"/>
                    <a:pt x="9" y="480"/>
                    <a:pt x="1" y="1066"/>
                  </a:cubicBezTo>
                  <a:cubicBezTo>
                    <a:pt x="1" y="1709"/>
                    <a:pt x="526" y="2134"/>
                    <a:pt x="1075" y="2134"/>
                  </a:cubicBezTo>
                  <a:cubicBezTo>
                    <a:pt x="1336" y="2134"/>
                    <a:pt x="1604" y="2037"/>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16"/>
            <p:cNvSpPr/>
            <p:nvPr/>
          </p:nvSpPr>
          <p:spPr>
            <a:xfrm>
              <a:off x="4732475" y="2714000"/>
              <a:ext cx="62425" cy="53350"/>
            </a:xfrm>
            <a:custGeom>
              <a:rect b="b" l="l" r="r" t="t"/>
              <a:pathLst>
                <a:path extrusionOk="0" h="2134" w="2497">
                  <a:moveTo>
                    <a:pt x="1074" y="0"/>
                  </a:moveTo>
                  <a:cubicBezTo>
                    <a:pt x="480" y="0"/>
                    <a:pt x="1"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16"/>
            <p:cNvSpPr/>
            <p:nvPr/>
          </p:nvSpPr>
          <p:spPr>
            <a:xfrm>
              <a:off x="4732475" y="2561575"/>
              <a:ext cx="62425" cy="53425"/>
            </a:xfrm>
            <a:custGeom>
              <a:rect b="b" l="l" r="r" t="t"/>
              <a:pathLst>
                <a:path extrusionOk="0" h="2137" w="2497">
                  <a:moveTo>
                    <a:pt x="1074" y="0"/>
                  </a:moveTo>
                  <a:cubicBezTo>
                    <a:pt x="480" y="8"/>
                    <a:pt x="9" y="480"/>
                    <a:pt x="1" y="1073"/>
                  </a:cubicBezTo>
                  <a:cubicBezTo>
                    <a:pt x="1" y="1711"/>
                    <a:pt x="525" y="2137"/>
                    <a:pt x="1073" y="2137"/>
                  </a:cubicBezTo>
                  <a:cubicBezTo>
                    <a:pt x="1335" y="2137"/>
                    <a:pt x="1603" y="2039"/>
                    <a:pt x="1822" y="1821"/>
                  </a:cubicBezTo>
                  <a:cubicBezTo>
                    <a:pt x="2496" y="1154"/>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16"/>
            <p:cNvSpPr/>
            <p:nvPr/>
          </p:nvSpPr>
          <p:spPr>
            <a:xfrm>
              <a:off x="4732475" y="1418975"/>
              <a:ext cx="62425" cy="53350"/>
            </a:xfrm>
            <a:custGeom>
              <a:rect b="b" l="l" r="r" t="t"/>
              <a:pathLst>
                <a:path extrusionOk="0" h="2134" w="2497">
                  <a:moveTo>
                    <a:pt x="1074" y="1"/>
                  </a:moveTo>
                  <a:cubicBezTo>
                    <a:pt x="480" y="1"/>
                    <a:pt x="9" y="480"/>
                    <a:pt x="1" y="1065"/>
                  </a:cubicBezTo>
                  <a:cubicBezTo>
                    <a:pt x="1" y="1709"/>
                    <a:pt x="526" y="2133"/>
                    <a:pt x="1075" y="2133"/>
                  </a:cubicBezTo>
                  <a:cubicBezTo>
                    <a:pt x="1336" y="2133"/>
                    <a:pt x="1604" y="2037"/>
                    <a:pt x="1822" y="1822"/>
                  </a:cubicBezTo>
                  <a:cubicBezTo>
                    <a:pt x="2496"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16"/>
            <p:cNvSpPr/>
            <p:nvPr/>
          </p:nvSpPr>
          <p:spPr>
            <a:xfrm>
              <a:off x="4732475" y="1190550"/>
              <a:ext cx="62425" cy="53325"/>
            </a:xfrm>
            <a:custGeom>
              <a:rect b="b" l="l" r="r" t="t"/>
              <a:pathLst>
                <a:path extrusionOk="0" h="2133" w="2497">
                  <a:moveTo>
                    <a:pt x="1074" y="0"/>
                  </a:moveTo>
                  <a:cubicBezTo>
                    <a:pt x="480" y="0"/>
                    <a:pt x="9" y="480"/>
                    <a:pt x="1" y="1065"/>
                  </a:cubicBezTo>
                  <a:cubicBezTo>
                    <a:pt x="1" y="1709"/>
                    <a:pt x="526" y="2133"/>
                    <a:pt x="1075" y="2133"/>
                  </a:cubicBezTo>
                  <a:cubicBezTo>
                    <a:pt x="1336" y="2133"/>
                    <a:pt x="1604" y="2036"/>
                    <a:pt x="1822" y="1821"/>
                  </a:cubicBezTo>
                  <a:cubicBezTo>
                    <a:pt x="2496"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16"/>
            <p:cNvSpPr/>
            <p:nvPr/>
          </p:nvSpPr>
          <p:spPr>
            <a:xfrm>
              <a:off x="4656475" y="2866425"/>
              <a:ext cx="62200" cy="53275"/>
            </a:xfrm>
            <a:custGeom>
              <a:rect b="b" l="l" r="r" t="t"/>
              <a:pathLst>
                <a:path extrusionOk="0" h="2131" w="2488">
                  <a:moveTo>
                    <a:pt x="1065" y="0"/>
                  </a:moveTo>
                  <a:cubicBezTo>
                    <a:pt x="472" y="0"/>
                    <a:pt x="0" y="472"/>
                    <a:pt x="0" y="1065"/>
                  </a:cubicBezTo>
                  <a:cubicBezTo>
                    <a:pt x="0" y="1707"/>
                    <a:pt x="522" y="2131"/>
                    <a:pt x="1069" y="2131"/>
                  </a:cubicBezTo>
                  <a:cubicBezTo>
                    <a:pt x="1333" y="2131"/>
                    <a:pt x="1602" y="2032"/>
                    <a:pt x="1821" y="1813"/>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16"/>
            <p:cNvSpPr/>
            <p:nvPr/>
          </p:nvSpPr>
          <p:spPr>
            <a:xfrm>
              <a:off x="4656475" y="2790200"/>
              <a:ext cx="62200" cy="53350"/>
            </a:xfrm>
            <a:custGeom>
              <a:rect b="b" l="l" r="r" t="t"/>
              <a:pathLst>
                <a:path extrusionOk="0" h="2134" w="2488">
                  <a:moveTo>
                    <a:pt x="1065" y="1"/>
                  </a:moveTo>
                  <a:cubicBezTo>
                    <a:pt x="472" y="1"/>
                    <a:pt x="0" y="480"/>
                    <a:pt x="0" y="1066"/>
                  </a:cubicBezTo>
                  <a:cubicBezTo>
                    <a:pt x="0" y="1709"/>
                    <a:pt x="525" y="2134"/>
                    <a:pt x="1072" y="2134"/>
                  </a:cubicBezTo>
                  <a:cubicBezTo>
                    <a:pt x="1332" y="2134"/>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16"/>
            <p:cNvSpPr/>
            <p:nvPr/>
          </p:nvSpPr>
          <p:spPr>
            <a:xfrm>
              <a:off x="4656475" y="2714000"/>
              <a:ext cx="62200" cy="53350"/>
            </a:xfrm>
            <a:custGeom>
              <a:rect b="b" l="l" r="r" t="t"/>
              <a:pathLst>
                <a:path extrusionOk="0" h="2134" w="2488">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16"/>
            <p:cNvSpPr/>
            <p:nvPr/>
          </p:nvSpPr>
          <p:spPr>
            <a:xfrm>
              <a:off x="4656475" y="2485550"/>
              <a:ext cx="62200" cy="53300"/>
            </a:xfrm>
            <a:custGeom>
              <a:rect b="b" l="l" r="r" t="t"/>
              <a:pathLst>
                <a:path extrusionOk="0" h="2132" w="2488">
                  <a:moveTo>
                    <a:pt x="1065" y="1"/>
                  </a:moveTo>
                  <a:cubicBezTo>
                    <a:pt x="472" y="1"/>
                    <a:pt x="0" y="480"/>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16"/>
            <p:cNvSpPr/>
            <p:nvPr/>
          </p:nvSpPr>
          <p:spPr>
            <a:xfrm>
              <a:off x="4656475" y="1495200"/>
              <a:ext cx="62200" cy="53325"/>
            </a:xfrm>
            <a:custGeom>
              <a:rect b="b" l="l" r="r" t="t"/>
              <a:pathLst>
                <a:path extrusionOk="0" h="2133" w="2488">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16"/>
            <p:cNvSpPr/>
            <p:nvPr/>
          </p:nvSpPr>
          <p:spPr>
            <a:xfrm>
              <a:off x="4656475" y="1418975"/>
              <a:ext cx="62200" cy="53350"/>
            </a:xfrm>
            <a:custGeom>
              <a:rect b="b" l="l" r="r" t="t"/>
              <a:pathLst>
                <a:path extrusionOk="0" h="2134" w="2488">
                  <a:moveTo>
                    <a:pt x="1065" y="1"/>
                  </a:moveTo>
                  <a:cubicBezTo>
                    <a:pt x="472" y="1"/>
                    <a:pt x="0" y="480"/>
                    <a:pt x="0" y="1065"/>
                  </a:cubicBezTo>
                  <a:cubicBezTo>
                    <a:pt x="0" y="1709"/>
                    <a:pt x="525" y="2133"/>
                    <a:pt x="1072" y="2133"/>
                  </a:cubicBezTo>
                  <a:cubicBezTo>
                    <a:pt x="1332" y="2133"/>
                    <a:pt x="1598" y="2037"/>
                    <a:pt x="1813"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16"/>
            <p:cNvSpPr/>
            <p:nvPr/>
          </p:nvSpPr>
          <p:spPr>
            <a:xfrm>
              <a:off x="4656475" y="1266550"/>
              <a:ext cx="62200" cy="53450"/>
            </a:xfrm>
            <a:custGeom>
              <a:rect b="b" l="l" r="r" t="t"/>
              <a:pathLst>
                <a:path extrusionOk="0" h="2138" w="2488">
                  <a:moveTo>
                    <a:pt x="1065" y="0"/>
                  </a:moveTo>
                  <a:cubicBezTo>
                    <a:pt x="472" y="9"/>
                    <a:pt x="0" y="480"/>
                    <a:pt x="0" y="1074"/>
                  </a:cubicBezTo>
                  <a:cubicBezTo>
                    <a:pt x="0" y="1711"/>
                    <a:pt x="525" y="2137"/>
                    <a:pt x="1070" y="2137"/>
                  </a:cubicBezTo>
                  <a:cubicBezTo>
                    <a:pt x="1331" y="2137"/>
                    <a:pt x="1597" y="2040"/>
                    <a:pt x="1813" y="1821"/>
                  </a:cubicBezTo>
                  <a:cubicBezTo>
                    <a:pt x="2488" y="1155"/>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16"/>
            <p:cNvSpPr/>
            <p:nvPr/>
          </p:nvSpPr>
          <p:spPr>
            <a:xfrm>
              <a:off x="4656475" y="1038125"/>
              <a:ext cx="62200" cy="53325"/>
            </a:xfrm>
            <a:custGeom>
              <a:rect b="b" l="l" r="r" t="t"/>
              <a:pathLst>
                <a:path extrusionOk="0" h="2133" w="2488">
                  <a:moveTo>
                    <a:pt x="1065" y="0"/>
                  </a:moveTo>
                  <a:cubicBezTo>
                    <a:pt x="472" y="0"/>
                    <a:pt x="0" y="480"/>
                    <a:pt x="0" y="1065"/>
                  </a:cubicBezTo>
                  <a:cubicBezTo>
                    <a:pt x="0" y="1709"/>
                    <a:pt x="525" y="2133"/>
                    <a:pt x="1072" y="2133"/>
                  </a:cubicBezTo>
                  <a:cubicBezTo>
                    <a:pt x="1332" y="2133"/>
                    <a:pt x="1598" y="2036"/>
                    <a:pt x="1813"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16"/>
            <p:cNvSpPr/>
            <p:nvPr/>
          </p:nvSpPr>
          <p:spPr>
            <a:xfrm>
              <a:off x="4580250" y="2942425"/>
              <a:ext cx="62225" cy="53450"/>
            </a:xfrm>
            <a:custGeom>
              <a:rect b="b" l="l" r="r" t="t"/>
              <a:pathLst>
                <a:path extrusionOk="0" h="2138" w="2489">
                  <a:moveTo>
                    <a:pt x="1066" y="1"/>
                  </a:moveTo>
                  <a:cubicBezTo>
                    <a:pt x="480" y="1"/>
                    <a:pt x="1" y="480"/>
                    <a:pt x="1" y="1066"/>
                  </a:cubicBezTo>
                  <a:cubicBezTo>
                    <a:pt x="1" y="1709"/>
                    <a:pt x="526" y="2137"/>
                    <a:pt x="1074" y="2137"/>
                  </a:cubicBezTo>
                  <a:cubicBezTo>
                    <a:pt x="1336" y="2137"/>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16"/>
            <p:cNvSpPr/>
            <p:nvPr/>
          </p:nvSpPr>
          <p:spPr>
            <a:xfrm>
              <a:off x="4580250" y="2866425"/>
              <a:ext cx="62225" cy="53275"/>
            </a:xfrm>
            <a:custGeom>
              <a:rect b="b" l="l" r="r" t="t"/>
              <a:pathLst>
                <a:path extrusionOk="0" h="2131" w="2489">
                  <a:moveTo>
                    <a:pt x="1066" y="0"/>
                  </a:moveTo>
                  <a:cubicBezTo>
                    <a:pt x="480" y="0"/>
                    <a:pt x="1" y="472"/>
                    <a:pt x="1" y="1065"/>
                  </a:cubicBezTo>
                  <a:cubicBezTo>
                    <a:pt x="1" y="1707"/>
                    <a:pt x="523" y="2131"/>
                    <a:pt x="1070" y="2131"/>
                  </a:cubicBezTo>
                  <a:cubicBezTo>
                    <a:pt x="1333" y="2131"/>
                    <a:pt x="1602" y="2032"/>
                    <a:pt x="1822" y="1813"/>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16"/>
            <p:cNvSpPr/>
            <p:nvPr/>
          </p:nvSpPr>
          <p:spPr>
            <a:xfrm>
              <a:off x="4580250" y="2714000"/>
              <a:ext cx="62225" cy="53350"/>
            </a:xfrm>
            <a:custGeom>
              <a:rect b="b" l="l" r="r" t="t"/>
              <a:pathLst>
                <a:path extrusionOk="0" h="2134"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16"/>
            <p:cNvSpPr/>
            <p:nvPr/>
          </p:nvSpPr>
          <p:spPr>
            <a:xfrm>
              <a:off x="4580250" y="2637775"/>
              <a:ext cx="62225" cy="53450"/>
            </a:xfrm>
            <a:custGeom>
              <a:rect b="b" l="l" r="r" t="t"/>
              <a:pathLst>
                <a:path extrusionOk="0" h="2138" w="2489">
                  <a:moveTo>
                    <a:pt x="1066" y="1"/>
                  </a:moveTo>
                  <a:cubicBezTo>
                    <a:pt x="480"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16"/>
            <p:cNvSpPr/>
            <p:nvPr/>
          </p:nvSpPr>
          <p:spPr>
            <a:xfrm>
              <a:off x="4580250" y="2485550"/>
              <a:ext cx="62225" cy="53300"/>
            </a:xfrm>
            <a:custGeom>
              <a:rect b="b" l="l" r="r" t="t"/>
              <a:pathLst>
                <a:path extrusionOk="0" h="2132" w="2489">
                  <a:moveTo>
                    <a:pt x="1066" y="1"/>
                  </a:moveTo>
                  <a:cubicBezTo>
                    <a:pt x="480" y="1"/>
                    <a:pt x="1" y="472"/>
                    <a:pt x="1" y="1066"/>
                  </a:cubicBezTo>
                  <a:cubicBezTo>
                    <a:pt x="1" y="1708"/>
                    <a:pt x="523" y="2131"/>
                    <a:pt x="1070" y="2131"/>
                  </a:cubicBezTo>
                  <a:cubicBezTo>
                    <a:pt x="1333" y="2131"/>
                    <a:pt x="1602" y="2033"/>
                    <a:pt x="1822" y="1814"/>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16"/>
            <p:cNvSpPr/>
            <p:nvPr/>
          </p:nvSpPr>
          <p:spPr>
            <a:xfrm>
              <a:off x="4580250" y="1495200"/>
              <a:ext cx="62225" cy="53325"/>
            </a:xfrm>
            <a:custGeom>
              <a:rect b="b" l="l" r="r" t="t"/>
              <a:pathLst>
                <a:path extrusionOk="0" h="2133" w="2489">
                  <a:moveTo>
                    <a:pt x="1066" y="0"/>
                  </a:moveTo>
                  <a:cubicBezTo>
                    <a:pt x="480" y="0"/>
                    <a:pt x="1" y="480"/>
                    <a:pt x="1" y="1065"/>
                  </a:cubicBezTo>
                  <a:cubicBezTo>
                    <a:pt x="1" y="1709"/>
                    <a:pt x="526" y="2133"/>
                    <a:pt x="1075" y="2133"/>
                  </a:cubicBezTo>
                  <a:cubicBezTo>
                    <a:pt x="1336" y="2133"/>
                    <a:pt x="1604" y="2036"/>
                    <a:pt x="1822"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16"/>
            <p:cNvSpPr/>
            <p:nvPr/>
          </p:nvSpPr>
          <p:spPr>
            <a:xfrm>
              <a:off x="4580250" y="1342750"/>
              <a:ext cx="62225" cy="53450"/>
            </a:xfrm>
            <a:custGeom>
              <a:rect b="b" l="l" r="r" t="t"/>
              <a:pathLst>
                <a:path extrusionOk="0" h="2138" w="2489">
                  <a:moveTo>
                    <a:pt x="1066" y="1"/>
                  </a:moveTo>
                  <a:cubicBezTo>
                    <a:pt x="480" y="1"/>
                    <a:pt x="1" y="481"/>
                    <a:pt x="1" y="1066"/>
                  </a:cubicBezTo>
                  <a:cubicBezTo>
                    <a:pt x="1" y="1710"/>
                    <a:pt x="526" y="2138"/>
                    <a:pt x="1074" y="2138"/>
                  </a:cubicBezTo>
                  <a:cubicBezTo>
                    <a:pt x="1336" y="2138"/>
                    <a:pt x="1604"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16"/>
            <p:cNvSpPr/>
            <p:nvPr/>
          </p:nvSpPr>
          <p:spPr>
            <a:xfrm>
              <a:off x="4580250" y="1266550"/>
              <a:ext cx="62225" cy="53450"/>
            </a:xfrm>
            <a:custGeom>
              <a:rect b="b" l="l" r="r" t="t"/>
              <a:pathLst>
                <a:path extrusionOk="0" h="2138" w="2489">
                  <a:moveTo>
                    <a:pt x="1066" y="0"/>
                  </a:moveTo>
                  <a:cubicBezTo>
                    <a:pt x="480" y="9"/>
                    <a:pt x="1" y="480"/>
                    <a:pt x="1" y="1074"/>
                  </a:cubicBezTo>
                  <a:cubicBezTo>
                    <a:pt x="1" y="1711"/>
                    <a:pt x="525" y="2137"/>
                    <a:pt x="1073" y="2137"/>
                  </a:cubicBezTo>
                  <a:cubicBezTo>
                    <a:pt x="1336" y="2137"/>
                    <a:pt x="1603" y="2040"/>
                    <a:pt x="1822" y="1821"/>
                  </a:cubicBezTo>
                  <a:cubicBezTo>
                    <a:pt x="2488" y="1155"/>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16"/>
            <p:cNvSpPr/>
            <p:nvPr/>
          </p:nvSpPr>
          <p:spPr>
            <a:xfrm>
              <a:off x="4504050" y="2942425"/>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16"/>
            <p:cNvSpPr/>
            <p:nvPr/>
          </p:nvSpPr>
          <p:spPr>
            <a:xfrm>
              <a:off x="4504050" y="2637775"/>
              <a:ext cx="62200" cy="53450"/>
            </a:xfrm>
            <a:custGeom>
              <a:rect b="b" l="l" r="r" t="t"/>
              <a:pathLst>
                <a:path extrusionOk="0" h="2138" w="2488">
                  <a:moveTo>
                    <a:pt x="1065" y="1"/>
                  </a:moveTo>
                  <a:cubicBezTo>
                    <a:pt x="480" y="1"/>
                    <a:pt x="0" y="480"/>
                    <a:pt x="0" y="1074"/>
                  </a:cubicBezTo>
                  <a:cubicBezTo>
                    <a:pt x="0" y="1712"/>
                    <a:pt x="525" y="2137"/>
                    <a:pt x="1073" y="2137"/>
                  </a:cubicBezTo>
                  <a:cubicBezTo>
                    <a:pt x="1335" y="2137"/>
                    <a:pt x="1603" y="2040"/>
                    <a:pt x="1821" y="1822"/>
                  </a:cubicBezTo>
                  <a:cubicBezTo>
                    <a:pt x="2488" y="1155"/>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16"/>
            <p:cNvSpPr/>
            <p:nvPr/>
          </p:nvSpPr>
          <p:spPr>
            <a:xfrm>
              <a:off x="4504050" y="2561575"/>
              <a:ext cx="62200" cy="53425"/>
            </a:xfrm>
            <a:custGeom>
              <a:rect b="b" l="l" r="r" t="t"/>
              <a:pathLst>
                <a:path extrusionOk="0" h="2137" w="2488">
                  <a:moveTo>
                    <a:pt x="1065" y="0"/>
                  </a:moveTo>
                  <a:cubicBezTo>
                    <a:pt x="480" y="8"/>
                    <a:pt x="0" y="480"/>
                    <a:pt x="0" y="1073"/>
                  </a:cubicBezTo>
                  <a:cubicBezTo>
                    <a:pt x="0" y="1711"/>
                    <a:pt x="525" y="2137"/>
                    <a:pt x="1073" y="2137"/>
                  </a:cubicBezTo>
                  <a:cubicBezTo>
                    <a:pt x="1335" y="2137"/>
                    <a:pt x="1603" y="2039"/>
                    <a:pt x="1821" y="1821"/>
                  </a:cubicBezTo>
                  <a:cubicBezTo>
                    <a:pt x="2488" y="1154"/>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16"/>
            <p:cNvSpPr/>
            <p:nvPr/>
          </p:nvSpPr>
          <p:spPr>
            <a:xfrm>
              <a:off x="4504050" y="2485550"/>
              <a:ext cx="62200" cy="53300"/>
            </a:xfrm>
            <a:custGeom>
              <a:rect b="b" l="l" r="r" t="t"/>
              <a:pathLst>
                <a:path extrusionOk="0" h="2132" w="2488">
                  <a:moveTo>
                    <a:pt x="1065" y="1"/>
                  </a:moveTo>
                  <a:cubicBezTo>
                    <a:pt x="480"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16"/>
            <p:cNvSpPr/>
            <p:nvPr/>
          </p:nvSpPr>
          <p:spPr>
            <a:xfrm>
              <a:off x="4504050" y="1495200"/>
              <a:ext cx="62200" cy="53325"/>
            </a:xfrm>
            <a:custGeom>
              <a:rect b="b" l="l" r="r" t="t"/>
              <a:pathLst>
                <a:path extrusionOk="0" h="2133" w="2488">
                  <a:moveTo>
                    <a:pt x="1065" y="0"/>
                  </a:moveTo>
                  <a:cubicBezTo>
                    <a:pt x="480" y="0"/>
                    <a:pt x="0" y="480"/>
                    <a:pt x="0" y="1065"/>
                  </a:cubicBezTo>
                  <a:cubicBezTo>
                    <a:pt x="0" y="1709"/>
                    <a:pt x="525" y="2133"/>
                    <a:pt x="1074" y="2133"/>
                  </a:cubicBezTo>
                  <a:cubicBezTo>
                    <a:pt x="1336" y="2133"/>
                    <a:pt x="1603" y="2036"/>
                    <a:pt x="1821" y="1821"/>
                  </a:cubicBezTo>
                  <a:cubicBezTo>
                    <a:pt x="2488" y="1146"/>
                    <a:pt x="2016"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16"/>
            <p:cNvSpPr/>
            <p:nvPr/>
          </p:nvSpPr>
          <p:spPr>
            <a:xfrm>
              <a:off x="4504050" y="1114325"/>
              <a:ext cx="62200" cy="53350"/>
            </a:xfrm>
            <a:custGeom>
              <a:rect b="b" l="l" r="r" t="t"/>
              <a:pathLst>
                <a:path extrusionOk="0" h="2134" w="2488">
                  <a:moveTo>
                    <a:pt x="1065" y="1"/>
                  </a:moveTo>
                  <a:cubicBezTo>
                    <a:pt x="480" y="1"/>
                    <a:pt x="0" y="480"/>
                    <a:pt x="0" y="1065"/>
                  </a:cubicBezTo>
                  <a:cubicBezTo>
                    <a:pt x="0" y="1709"/>
                    <a:pt x="525" y="2133"/>
                    <a:pt x="1074" y="2133"/>
                  </a:cubicBezTo>
                  <a:cubicBezTo>
                    <a:pt x="1336" y="2133"/>
                    <a:pt x="1603" y="2037"/>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16"/>
            <p:cNvSpPr/>
            <p:nvPr/>
          </p:nvSpPr>
          <p:spPr>
            <a:xfrm>
              <a:off x="4427825" y="2942425"/>
              <a:ext cx="62425" cy="53450"/>
            </a:xfrm>
            <a:custGeom>
              <a:rect b="b" l="l" r="r" t="t"/>
              <a:pathLst>
                <a:path extrusionOk="0" h="2138" w="2497">
                  <a:moveTo>
                    <a:pt x="1065" y="1"/>
                  </a:moveTo>
                  <a:cubicBezTo>
                    <a:pt x="480" y="9"/>
                    <a:pt x="9" y="480"/>
                    <a:pt x="1" y="1066"/>
                  </a:cubicBezTo>
                  <a:cubicBezTo>
                    <a:pt x="1" y="1709"/>
                    <a:pt x="526" y="2137"/>
                    <a:pt x="1074" y="2137"/>
                  </a:cubicBezTo>
                  <a:cubicBezTo>
                    <a:pt x="1336" y="2137"/>
                    <a:pt x="1603" y="2040"/>
                    <a:pt x="1822"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16"/>
            <p:cNvSpPr/>
            <p:nvPr/>
          </p:nvSpPr>
          <p:spPr>
            <a:xfrm>
              <a:off x="4427825" y="2866425"/>
              <a:ext cx="62425" cy="53275"/>
            </a:xfrm>
            <a:custGeom>
              <a:rect b="b" l="l" r="r" t="t"/>
              <a:pathLst>
                <a:path extrusionOk="0" h="2131" w="2497">
                  <a:moveTo>
                    <a:pt x="1065" y="0"/>
                  </a:moveTo>
                  <a:cubicBezTo>
                    <a:pt x="480" y="0"/>
                    <a:pt x="1" y="472"/>
                    <a:pt x="1" y="1065"/>
                  </a:cubicBezTo>
                  <a:cubicBezTo>
                    <a:pt x="1" y="1707"/>
                    <a:pt x="526" y="2131"/>
                    <a:pt x="1073" y="2131"/>
                  </a:cubicBezTo>
                  <a:cubicBezTo>
                    <a:pt x="1337" y="2131"/>
                    <a:pt x="1605" y="2032"/>
                    <a:pt x="1822" y="1813"/>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16"/>
            <p:cNvSpPr/>
            <p:nvPr/>
          </p:nvSpPr>
          <p:spPr>
            <a:xfrm>
              <a:off x="4427825" y="2790200"/>
              <a:ext cx="62425" cy="53350"/>
            </a:xfrm>
            <a:custGeom>
              <a:rect b="b" l="l" r="r" t="t"/>
              <a:pathLst>
                <a:path extrusionOk="0" h="2134" w="2497">
                  <a:moveTo>
                    <a:pt x="1065" y="1"/>
                  </a:moveTo>
                  <a:cubicBezTo>
                    <a:pt x="480" y="1"/>
                    <a:pt x="9" y="480"/>
                    <a:pt x="1" y="1066"/>
                  </a:cubicBezTo>
                  <a:cubicBezTo>
                    <a:pt x="1" y="1709"/>
                    <a:pt x="526" y="2134"/>
                    <a:pt x="1075" y="2134"/>
                  </a:cubicBezTo>
                  <a:cubicBezTo>
                    <a:pt x="1336" y="2134"/>
                    <a:pt x="1604" y="2037"/>
                    <a:pt x="1822"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16"/>
            <p:cNvSpPr/>
            <p:nvPr/>
          </p:nvSpPr>
          <p:spPr>
            <a:xfrm>
              <a:off x="4427825" y="2561575"/>
              <a:ext cx="62425" cy="53425"/>
            </a:xfrm>
            <a:custGeom>
              <a:rect b="b" l="l" r="r" t="t"/>
              <a:pathLst>
                <a:path extrusionOk="0" h="2137" w="2497">
                  <a:moveTo>
                    <a:pt x="1065" y="0"/>
                  </a:moveTo>
                  <a:cubicBezTo>
                    <a:pt x="480" y="8"/>
                    <a:pt x="9" y="480"/>
                    <a:pt x="1" y="1073"/>
                  </a:cubicBezTo>
                  <a:cubicBezTo>
                    <a:pt x="1" y="1711"/>
                    <a:pt x="525" y="2137"/>
                    <a:pt x="1073" y="2137"/>
                  </a:cubicBezTo>
                  <a:cubicBezTo>
                    <a:pt x="1335" y="2137"/>
                    <a:pt x="1603" y="2039"/>
                    <a:pt x="1822" y="1821"/>
                  </a:cubicBezTo>
                  <a:cubicBezTo>
                    <a:pt x="2496" y="1154"/>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16"/>
            <p:cNvSpPr/>
            <p:nvPr/>
          </p:nvSpPr>
          <p:spPr>
            <a:xfrm>
              <a:off x="4427825" y="2485550"/>
              <a:ext cx="62425" cy="53300"/>
            </a:xfrm>
            <a:custGeom>
              <a:rect b="b" l="l" r="r" t="t"/>
              <a:pathLst>
                <a:path extrusionOk="0" h="2132" w="2497">
                  <a:moveTo>
                    <a:pt x="1065" y="1"/>
                  </a:moveTo>
                  <a:cubicBezTo>
                    <a:pt x="480" y="1"/>
                    <a:pt x="1" y="480"/>
                    <a:pt x="1" y="1066"/>
                  </a:cubicBezTo>
                  <a:cubicBezTo>
                    <a:pt x="1" y="1708"/>
                    <a:pt x="526" y="2131"/>
                    <a:pt x="1073" y="2131"/>
                  </a:cubicBezTo>
                  <a:cubicBezTo>
                    <a:pt x="1337" y="2131"/>
                    <a:pt x="1605" y="2033"/>
                    <a:pt x="1822" y="1814"/>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16"/>
            <p:cNvSpPr/>
            <p:nvPr/>
          </p:nvSpPr>
          <p:spPr>
            <a:xfrm>
              <a:off x="4427825" y="2409350"/>
              <a:ext cx="62425" cy="53350"/>
            </a:xfrm>
            <a:custGeom>
              <a:rect b="b" l="l" r="r" t="t"/>
              <a:pathLst>
                <a:path extrusionOk="0" h="2134" w="2497">
                  <a:moveTo>
                    <a:pt x="1065" y="0"/>
                  </a:moveTo>
                  <a:cubicBezTo>
                    <a:pt x="480" y="0"/>
                    <a:pt x="9" y="480"/>
                    <a:pt x="1" y="1065"/>
                  </a:cubicBezTo>
                  <a:cubicBezTo>
                    <a:pt x="1" y="1709"/>
                    <a:pt x="526" y="2133"/>
                    <a:pt x="1075" y="2133"/>
                  </a:cubicBezTo>
                  <a:cubicBezTo>
                    <a:pt x="1336" y="2133"/>
                    <a:pt x="1604" y="2036"/>
                    <a:pt x="1822" y="1821"/>
                  </a:cubicBezTo>
                  <a:cubicBezTo>
                    <a:pt x="2496" y="1146"/>
                    <a:pt x="2017" y="0"/>
                    <a:pt x="106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16"/>
            <p:cNvSpPr/>
            <p:nvPr/>
          </p:nvSpPr>
          <p:spPr>
            <a:xfrm>
              <a:off x="4351600" y="2790200"/>
              <a:ext cx="62425" cy="53350"/>
            </a:xfrm>
            <a:custGeom>
              <a:rect b="b" l="l" r="r" t="t"/>
              <a:pathLst>
                <a:path extrusionOk="0" h="2134" w="2497">
                  <a:moveTo>
                    <a:pt x="1074" y="1"/>
                  </a:moveTo>
                  <a:cubicBezTo>
                    <a:pt x="481" y="1"/>
                    <a:pt x="9" y="480"/>
                    <a:pt x="1" y="1066"/>
                  </a:cubicBezTo>
                  <a:cubicBezTo>
                    <a:pt x="1" y="1709"/>
                    <a:pt x="530" y="2134"/>
                    <a:pt x="1079" y="2134"/>
                  </a:cubicBezTo>
                  <a:cubicBezTo>
                    <a:pt x="1340" y="2134"/>
                    <a:pt x="1607" y="2037"/>
                    <a:pt x="1822" y="1822"/>
                  </a:cubicBezTo>
                  <a:cubicBezTo>
                    <a:pt x="2497" y="1147"/>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16"/>
            <p:cNvSpPr/>
            <p:nvPr/>
          </p:nvSpPr>
          <p:spPr>
            <a:xfrm>
              <a:off x="4351600" y="2714000"/>
              <a:ext cx="62425" cy="53350"/>
            </a:xfrm>
            <a:custGeom>
              <a:rect b="b" l="l" r="r" t="t"/>
              <a:pathLst>
                <a:path extrusionOk="0" h="2134" w="2497">
                  <a:moveTo>
                    <a:pt x="1074" y="0"/>
                  </a:moveTo>
                  <a:cubicBezTo>
                    <a:pt x="481" y="0"/>
                    <a:pt x="9" y="480"/>
                    <a:pt x="1" y="1065"/>
                  </a:cubicBezTo>
                  <a:cubicBezTo>
                    <a:pt x="1" y="1709"/>
                    <a:pt x="530" y="2133"/>
                    <a:pt x="1079" y="2133"/>
                  </a:cubicBezTo>
                  <a:cubicBezTo>
                    <a:pt x="1340" y="2133"/>
                    <a:pt x="1607" y="2036"/>
                    <a:pt x="1822" y="1821"/>
                  </a:cubicBezTo>
                  <a:cubicBezTo>
                    <a:pt x="2497" y="1146"/>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16"/>
            <p:cNvSpPr/>
            <p:nvPr/>
          </p:nvSpPr>
          <p:spPr>
            <a:xfrm>
              <a:off x="4351600" y="2637775"/>
              <a:ext cx="62425" cy="53450"/>
            </a:xfrm>
            <a:custGeom>
              <a:rect b="b" l="l" r="r" t="t"/>
              <a:pathLst>
                <a:path extrusionOk="0" h="2138" w="2497">
                  <a:moveTo>
                    <a:pt x="1074" y="1"/>
                  </a:moveTo>
                  <a:cubicBezTo>
                    <a:pt x="481" y="1"/>
                    <a:pt x="9" y="480"/>
                    <a:pt x="1" y="1074"/>
                  </a:cubicBezTo>
                  <a:cubicBezTo>
                    <a:pt x="1" y="1712"/>
                    <a:pt x="529" y="2137"/>
                    <a:pt x="1077" y="2137"/>
                  </a:cubicBezTo>
                  <a:cubicBezTo>
                    <a:pt x="1339" y="2137"/>
                    <a:pt x="1606" y="2040"/>
                    <a:pt x="1822" y="1822"/>
                  </a:cubicBezTo>
                  <a:cubicBezTo>
                    <a:pt x="2497" y="1155"/>
                    <a:pt x="2017" y="1"/>
                    <a:pt x="1074"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16"/>
            <p:cNvSpPr/>
            <p:nvPr/>
          </p:nvSpPr>
          <p:spPr>
            <a:xfrm>
              <a:off x="4351600" y="2561575"/>
              <a:ext cx="62425" cy="53425"/>
            </a:xfrm>
            <a:custGeom>
              <a:rect b="b" l="l" r="r" t="t"/>
              <a:pathLst>
                <a:path extrusionOk="0" h="2137" w="2497">
                  <a:moveTo>
                    <a:pt x="1074" y="0"/>
                  </a:moveTo>
                  <a:cubicBezTo>
                    <a:pt x="481" y="8"/>
                    <a:pt x="9" y="480"/>
                    <a:pt x="1" y="1073"/>
                  </a:cubicBezTo>
                  <a:cubicBezTo>
                    <a:pt x="1" y="1711"/>
                    <a:pt x="529" y="2137"/>
                    <a:pt x="1077" y="2137"/>
                  </a:cubicBezTo>
                  <a:cubicBezTo>
                    <a:pt x="1339" y="2137"/>
                    <a:pt x="1606" y="2039"/>
                    <a:pt x="1822" y="1821"/>
                  </a:cubicBezTo>
                  <a:cubicBezTo>
                    <a:pt x="2497" y="1154"/>
                    <a:pt x="2017" y="0"/>
                    <a:pt x="1074"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16"/>
            <p:cNvSpPr/>
            <p:nvPr/>
          </p:nvSpPr>
          <p:spPr>
            <a:xfrm>
              <a:off x="4275600" y="2637775"/>
              <a:ext cx="62225" cy="53450"/>
            </a:xfrm>
            <a:custGeom>
              <a:rect b="b" l="l" r="r" t="t"/>
              <a:pathLst>
                <a:path extrusionOk="0" h="2138" w="2489">
                  <a:moveTo>
                    <a:pt x="1066" y="1"/>
                  </a:moveTo>
                  <a:cubicBezTo>
                    <a:pt x="472" y="9"/>
                    <a:pt x="1" y="480"/>
                    <a:pt x="1" y="1074"/>
                  </a:cubicBezTo>
                  <a:cubicBezTo>
                    <a:pt x="1" y="1712"/>
                    <a:pt x="525" y="2137"/>
                    <a:pt x="1073" y="2137"/>
                  </a:cubicBezTo>
                  <a:cubicBezTo>
                    <a:pt x="1336" y="2137"/>
                    <a:pt x="1603" y="2040"/>
                    <a:pt x="1822"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16"/>
            <p:cNvSpPr/>
            <p:nvPr/>
          </p:nvSpPr>
          <p:spPr>
            <a:xfrm>
              <a:off x="4275600" y="2561575"/>
              <a:ext cx="62225" cy="53425"/>
            </a:xfrm>
            <a:custGeom>
              <a:rect b="b" l="l" r="r" t="t"/>
              <a:pathLst>
                <a:path extrusionOk="0" h="2137" w="2489">
                  <a:moveTo>
                    <a:pt x="1066" y="0"/>
                  </a:moveTo>
                  <a:cubicBezTo>
                    <a:pt x="472" y="8"/>
                    <a:pt x="1" y="480"/>
                    <a:pt x="1" y="1073"/>
                  </a:cubicBezTo>
                  <a:cubicBezTo>
                    <a:pt x="1" y="1711"/>
                    <a:pt x="525" y="2137"/>
                    <a:pt x="1071" y="2137"/>
                  </a:cubicBezTo>
                  <a:cubicBezTo>
                    <a:pt x="1332" y="2137"/>
                    <a:pt x="1598" y="2039"/>
                    <a:pt x="1813" y="1821"/>
                  </a:cubicBezTo>
                  <a:cubicBezTo>
                    <a:pt x="2488" y="1154"/>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16"/>
            <p:cNvSpPr/>
            <p:nvPr/>
          </p:nvSpPr>
          <p:spPr>
            <a:xfrm>
              <a:off x="4275600" y="2485550"/>
              <a:ext cx="62225" cy="53300"/>
            </a:xfrm>
            <a:custGeom>
              <a:rect b="b" l="l" r="r" t="t"/>
              <a:pathLst>
                <a:path extrusionOk="0" h="2132" w="2489">
                  <a:moveTo>
                    <a:pt x="1066" y="1"/>
                  </a:moveTo>
                  <a:cubicBezTo>
                    <a:pt x="472" y="1"/>
                    <a:pt x="1" y="480"/>
                    <a:pt x="1" y="1066"/>
                  </a:cubicBezTo>
                  <a:cubicBezTo>
                    <a:pt x="1" y="1708"/>
                    <a:pt x="523" y="2131"/>
                    <a:pt x="1070" y="2131"/>
                  </a:cubicBezTo>
                  <a:cubicBezTo>
                    <a:pt x="1333" y="2131"/>
                    <a:pt x="1602" y="2033"/>
                    <a:pt x="1822" y="1814"/>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16"/>
            <p:cNvSpPr/>
            <p:nvPr/>
          </p:nvSpPr>
          <p:spPr>
            <a:xfrm>
              <a:off x="4275600" y="2409350"/>
              <a:ext cx="62225" cy="53350"/>
            </a:xfrm>
            <a:custGeom>
              <a:rect b="b" l="l" r="r" t="t"/>
              <a:pathLst>
                <a:path extrusionOk="0" h="2134" w="2489">
                  <a:moveTo>
                    <a:pt x="1066" y="0"/>
                  </a:moveTo>
                  <a:cubicBezTo>
                    <a:pt x="472" y="0"/>
                    <a:pt x="1" y="480"/>
                    <a:pt x="1" y="1065"/>
                  </a:cubicBezTo>
                  <a:cubicBezTo>
                    <a:pt x="1" y="1709"/>
                    <a:pt x="526" y="2133"/>
                    <a:pt x="1072" y="2133"/>
                  </a:cubicBezTo>
                  <a:cubicBezTo>
                    <a:pt x="1333" y="2133"/>
                    <a:pt x="1598" y="2036"/>
                    <a:pt x="1813" y="1821"/>
                  </a:cubicBezTo>
                  <a:cubicBezTo>
                    <a:pt x="2488" y="1146"/>
                    <a:pt x="2017" y="0"/>
                    <a:pt x="106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16"/>
            <p:cNvSpPr/>
            <p:nvPr/>
          </p:nvSpPr>
          <p:spPr>
            <a:xfrm>
              <a:off x="4275600" y="2333125"/>
              <a:ext cx="62225" cy="53450"/>
            </a:xfrm>
            <a:custGeom>
              <a:rect b="b" l="l" r="r" t="t"/>
              <a:pathLst>
                <a:path extrusionOk="0" h="2138" w="2489">
                  <a:moveTo>
                    <a:pt x="1066" y="1"/>
                  </a:moveTo>
                  <a:cubicBezTo>
                    <a:pt x="472" y="1"/>
                    <a:pt x="1" y="480"/>
                    <a:pt x="1" y="1066"/>
                  </a:cubicBezTo>
                  <a:cubicBezTo>
                    <a:pt x="1" y="1709"/>
                    <a:pt x="526" y="2137"/>
                    <a:pt x="1072" y="2137"/>
                  </a:cubicBezTo>
                  <a:cubicBezTo>
                    <a:pt x="1333" y="2137"/>
                    <a:pt x="1598" y="2040"/>
                    <a:pt x="1813" y="1822"/>
                  </a:cubicBezTo>
                  <a:cubicBezTo>
                    <a:pt x="2488" y="1147"/>
                    <a:pt x="2017" y="1"/>
                    <a:pt x="1066"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16"/>
            <p:cNvSpPr/>
            <p:nvPr/>
          </p:nvSpPr>
          <p:spPr>
            <a:xfrm>
              <a:off x="4275600" y="2256925"/>
              <a:ext cx="62350" cy="53425"/>
            </a:xfrm>
            <a:custGeom>
              <a:rect b="b" l="l" r="r" t="t"/>
              <a:pathLst>
                <a:path extrusionOk="0" h="2137" w="2494">
                  <a:moveTo>
                    <a:pt x="1076" y="0"/>
                  </a:moveTo>
                  <a:cubicBezTo>
                    <a:pt x="1072" y="0"/>
                    <a:pt x="1069" y="0"/>
                    <a:pt x="1066" y="0"/>
                  </a:cubicBezTo>
                  <a:cubicBezTo>
                    <a:pt x="472" y="0"/>
                    <a:pt x="1" y="480"/>
                    <a:pt x="1" y="1065"/>
                  </a:cubicBezTo>
                  <a:cubicBezTo>
                    <a:pt x="1" y="1709"/>
                    <a:pt x="526" y="2137"/>
                    <a:pt x="1074" y="2137"/>
                  </a:cubicBezTo>
                  <a:cubicBezTo>
                    <a:pt x="1336" y="2137"/>
                    <a:pt x="1604" y="2039"/>
                    <a:pt x="1822" y="1821"/>
                  </a:cubicBezTo>
                  <a:cubicBezTo>
                    <a:pt x="2494" y="1149"/>
                    <a:pt x="2020" y="0"/>
                    <a:pt x="107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16"/>
            <p:cNvSpPr/>
            <p:nvPr/>
          </p:nvSpPr>
          <p:spPr>
            <a:xfrm>
              <a:off x="4199400" y="2485550"/>
              <a:ext cx="62200" cy="53300"/>
            </a:xfrm>
            <a:custGeom>
              <a:rect b="b" l="l" r="r" t="t"/>
              <a:pathLst>
                <a:path extrusionOk="0" h="2132" w="2488">
                  <a:moveTo>
                    <a:pt x="1065" y="1"/>
                  </a:moveTo>
                  <a:cubicBezTo>
                    <a:pt x="480" y="1"/>
                    <a:pt x="0" y="472"/>
                    <a:pt x="0" y="1066"/>
                  </a:cubicBezTo>
                  <a:cubicBezTo>
                    <a:pt x="0" y="1708"/>
                    <a:pt x="522" y="2131"/>
                    <a:pt x="1069" y="2131"/>
                  </a:cubicBezTo>
                  <a:cubicBezTo>
                    <a:pt x="1333" y="2131"/>
                    <a:pt x="1602" y="2033"/>
                    <a:pt x="1821" y="1814"/>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16"/>
            <p:cNvSpPr/>
            <p:nvPr/>
          </p:nvSpPr>
          <p:spPr>
            <a:xfrm>
              <a:off x="4199400" y="2333125"/>
              <a:ext cx="62200" cy="53450"/>
            </a:xfrm>
            <a:custGeom>
              <a:rect b="b" l="l" r="r" t="t"/>
              <a:pathLst>
                <a:path extrusionOk="0" h="2138" w="2488">
                  <a:moveTo>
                    <a:pt x="1065" y="1"/>
                  </a:moveTo>
                  <a:cubicBezTo>
                    <a:pt x="480" y="1"/>
                    <a:pt x="0" y="480"/>
                    <a:pt x="0" y="1066"/>
                  </a:cubicBezTo>
                  <a:cubicBezTo>
                    <a:pt x="0" y="1709"/>
                    <a:pt x="525" y="2137"/>
                    <a:pt x="1074" y="2137"/>
                  </a:cubicBezTo>
                  <a:cubicBezTo>
                    <a:pt x="1336" y="2137"/>
                    <a:pt x="1603" y="2040"/>
                    <a:pt x="1821" y="1822"/>
                  </a:cubicBezTo>
                  <a:cubicBezTo>
                    <a:pt x="2488" y="1147"/>
                    <a:pt x="2016"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16"/>
            <p:cNvSpPr/>
            <p:nvPr/>
          </p:nvSpPr>
          <p:spPr>
            <a:xfrm>
              <a:off x="4199400" y="2256925"/>
              <a:ext cx="62350" cy="53425"/>
            </a:xfrm>
            <a:custGeom>
              <a:rect b="b" l="l" r="r" t="t"/>
              <a:pathLst>
                <a:path extrusionOk="0" h="2137" w="2494">
                  <a:moveTo>
                    <a:pt x="1075" y="0"/>
                  </a:moveTo>
                  <a:cubicBezTo>
                    <a:pt x="1072" y="0"/>
                    <a:pt x="1068" y="0"/>
                    <a:pt x="1065" y="0"/>
                  </a:cubicBezTo>
                  <a:cubicBezTo>
                    <a:pt x="480" y="0"/>
                    <a:pt x="0" y="480"/>
                    <a:pt x="0" y="1065"/>
                  </a:cubicBezTo>
                  <a:cubicBezTo>
                    <a:pt x="0" y="1709"/>
                    <a:pt x="529" y="2137"/>
                    <a:pt x="1080" y="2137"/>
                  </a:cubicBezTo>
                  <a:cubicBezTo>
                    <a:pt x="1343" y="2137"/>
                    <a:pt x="1611" y="2039"/>
                    <a:pt x="1829" y="1821"/>
                  </a:cubicBezTo>
                  <a:cubicBezTo>
                    <a:pt x="2493" y="1149"/>
                    <a:pt x="2019" y="0"/>
                    <a:pt x="1075"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16"/>
            <p:cNvSpPr/>
            <p:nvPr/>
          </p:nvSpPr>
          <p:spPr>
            <a:xfrm>
              <a:off x="4123175" y="2333125"/>
              <a:ext cx="62425" cy="53450"/>
            </a:xfrm>
            <a:custGeom>
              <a:rect b="b" l="l" r="r" t="t"/>
              <a:pathLst>
                <a:path extrusionOk="0" h="2138" w="2497">
                  <a:moveTo>
                    <a:pt x="1065" y="1"/>
                  </a:moveTo>
                  <a:cubicBezTo>
                    <a:pt x="480" y="1"/>
                    <a:pt x="0" y="480"/>
                    <a:pt x="0" y="1066"/>
                  </a:cubicBezTo>
                  <a:cubicBezTo>
                    <a:pt x="0" y="1709"/>
                    <a:pt x="526" y="2137"/>
                    <a:pt x="1074" y="2137"/>
                  </a:cubicBezTo>
                  <a:cubicBezTo>
                    <a:pt x="1336" y="2137"/>
                    <a:pt x="1603" y="2040"/>
                    <a:pt x="1821" y="1822"/>
                  </a:cubicBezTo>
                  <a:cubicBezTo>
                    <a:pt x="2496" y="1147"/>
                    <a:pt x="2017" y="1"/>
                    <a:pt x="1065" y="1"/>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16"/>
            <p:cNvSpPr/>
            <p:nvPr/>
          </p:nvSpPr>
          <p:spPr>
            <a:xfrm>
              <a:off x="4123175" y="2256925"/>
              <a:ext cx="62350" cy="53425"/>
            </a:xfrm>
            <a:custGeom>
              <a:rect b="b" l="l" r="r" t="t"/>
              <a:pathLst>
                <a:path extrusionOk="0" h="2137" w="2494">
                  <a:moveTo>
                    <a:pt x="1076" y="0"/>
                  </a:moveTo>
                  <a:cubicBezTo>
                    <a:pt x="1072" y="0"/>
                    <a:pt x="1069" y="0"/>
                    <a:pt x="1065" y="0"/>
                  </a:cubicBezTo>
                  <a:cubicBezTo>
                    <a:pt x="480" y="0"/>
                    <a:pt x="0" y="480"/>
                    <a:pt x="0" y="1065"/>
                  </a:cubicBezTo>
                  <a:cubicBezTo>
                    <a:pt x="0" y="1709"/>
                    <a:pt x="529" y="2137"/>
                    <a:pt x="1080" y="2137"/>
                  </a:cubicBezTo>
                  <a:cubicBezTo>
                    <a:pt x="1343" y="2137"/>
                    <a:pt x="1612" y="2039"/>
                    <a:pt x="1830" y="1821"/>
                  </a:cubicBezTo>
                  <a:cubicBezTo>
                    <a:pt x="2494" y="1149"/>
                    <a:pt x="2028" y="0"/>
                    <a:pt x="1076" y="0"/>
                  </a:cubicBezTo>
                  <a:close/>
                </a:path>
              </a:pathLst>
            </a:cu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98" name="Google Shape;1698;p16"/>
          <p:cNvSpPr txBox="1"/>
          <p:nvPr>
            <p:ph type="title"/>
          </p:nvPr>
        </p:nvSpPr>
        <p:spPr>
          <a:xfrm>
            <a:off x="855300" y="195475"/>
            <a:ext cx="6439800" cy="831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SzPct val="61961"/>
              <a:buNone/>
            </a:pPr>
            <a:r>
              <a:rPr b="1" lang="en" sz="1438">
                <a:solidFill>
                  <a:srgbClr val="249C90"/>
                </a:solidFill>
              </a:rPr>
              <a:t>CROPIN PAST &amp; EXISTING WORK IN PROJECT COUNTRIES </a:t>
            </a:r>
            <a:endParaRPr b="1" sz="1438">
              <a:solidFill>
                <a:srgbClr val="249C90"/>
              </a:solidFill>
            </a:endParaRPr>
          </a:p>
          <a:p>
            <a:pPr indent="0" lvl="0" marL="0" rtl="0" algn="ctr">
              <a:spcBef>
                <a:spcPts val="0"/>
              </a:spcBef>
              <a:spcAft>
                <a:spcPts val="0"/>
              </a:spcAft>
              <a:buSzPct val="61961"/>
              <a:buNone/>
            </a:pPr>
            <a:r>
              <a:rPr b="1" lang="en" sz="1438">
                <a:solidFill>
                  <a:srgbClr val="249C90"/>
                </a:solidFill>
              </a:rPr>
              <a:t>&amp; </a:t>
            </a:r>
            <a:endParaRPr b="1" sz="1438">
              <a:solidFill>
                <a:srgbClr val="249C90"/>
              </a:solidFill>
            </a:endParaRPr>
          </a:p>
          <a:p>
            <a:pPr indent="0" lvl="0" marL="0" rtl="0" algn="ctr">
              <a:spcBef>
                <a:spcPts val="0"/>
              </a:spcBef>
              <a:spcAft>
                <a:spcPts val="0"/>
              </a:spcAft>
              <a:buSzPct val="61961"/>
              <a:buNone/>
            </a:pPr>
            <a:r>
              <a:rPr b="1" lang="en" sz="1438">
                <a:solidFill>
                  <a:srgbClr val="249C90"/>
                </a:solidFill>
              </a:rPr>
              <a:t>Alignment with GEF - IFAD country programmes  </a:t>
            </a:r>
            <a:endParaRPr b="1" sz="1438">
              <a:solidFill>
                <a:srgbClr val="249C90"/>
              </a:solidFill>
            </a:endParaRPr>
          </a:p>
        </p:txBody>
      </p:sp>
      <p:sp>
        <p:nvSpPr>
          <p:cNvPr id="1699" name="Google Shape;1699;p16"/>
          <p:cNvSpPr txBox="1"/>
          <p:nvPr/>
        </p:nvSpPr>
        <p:spPr>
          <a:xfrm>
            <a:off x="1695225" y="1696150"/>
            <a:ext cx="706500" cy="34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50">
                <a:solidFill>
                  <a:srgbClr val="202124"/>
                </a:solidFill>
                <a:latin typeface="Roboto"/>
                <a:ea typeface="Roboto"/>
                <a:cs typeface="Roboto"/>
                <a:sym typeface="Roboto"/>
              </a:rPr>
              <a:t>Rwanda</a:t>
            </a:r>
            <a:endParaRPr b="1"/>
          </a:p>
        </p:txBody>
      </p:sp>
      <p:sp>
        <p:nvSpPr>
          <p:cNvPr id="1700" name="Google Shape;1700;p16"/>
          <p:cNvSpPr txBox="1"/>
          <p:nvPr/>
        </p:nvSpPr>
        <p:spPr>
          <a:xfrm>
            <a:off x="4076900" y="1696150"/>
            <a:ext cx="706500" cy="34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50">
                <a:solidFill>
                  <a:srgbClr val="202124"/>
                </a:solidFill>
                <a:latin typeface="Roboto"/>
                <a:ea typeface="Roboto"/>
                <a:cs typeface="Roboto"/>
                <a:sym typeface="Roboto"/>
              </a:rPr>
              <a:t>Ethiopia</a:t>
            </a:r>
            <a:endParaRPr b="1"/>
          </a:p>
        </p:txBody>
      </p:sp>
      <p:sp>
        <p:nvSpPr>
          <p:cNvPr id="1701" name="Google Shape;1701;p16"/>
          <p:cNvSpPr txBox="1"/>
          <p:nvPr/>
        </p:nvSpPr>
        <p:spPr>
          <a:xfrm>
            <a:off x="6567150" y="1696150"/>
            <a:ext cx="1138500" cy="34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50">
                <a:solidFill>
                  <a:srgbClr val="202124"/>
                </a:solidFill>
                <a:latin typeface="Roboto"/>
                <a:ea typeface="Roboto"/>
                <a:cs typeface="Roboto"/>
                <a:sym typeface="Roboto"/>
              </a:rPr>
              <a:t>Mozambique</a:t>
            </a:r>
            <a:endParaRPr b="1"/>
          </a:p>
        </p:txBody>
      </p:sp>
      <p:pic>
        <p:nvPicPr>
          <p:cNvPr id="1702" name="Google Shape;1702;p16"/>
          <p:cNvPicPr preferRelativeResize="0"/>
          <p:nvPr/>
        </p:nvPicPr>
        <p:blipFill>
          <a:blip r:embed="rId3">
            <a:alphaModFix/>
          </a:blip>
          <a:stretch>
            <a:fillRect/>
          </a:stretch>
        </p:blipFill>
        <p:spPr>
          <a:xfrm>
            <a:off x="3711057" y="1648175"/>
            <a:ext cx="383475" cy="383475"/>
          </a:xfrm>
          <a:prstGeom prst="rect">
            <a:avLst/>
          </a:prstGeom>
          <a:noFill/>
          <a:ln>
            <a:noFill/>
          </a:ln>
        </p:spPr>
      </p:pic>
      <p:pic>
        <p:nvPicPr>
          <p:cNvPr id="1703" name="Google Shape;1703;p16"/>
          <p:cNvPicPr preferRelativeResize="0"/>
          <p:nvPr/>
        </p:nvPicPr>
        <p:blipFill>
          <a:blip r:embed="rId4">
            <a:alphaModFix/>
          </a:blip>
          <a:stretch>
            <a:fillRect/>
          </a:stretch>
        </p:blipFill>
        <p:spPr>
          <a:xfrm>
            <a:off x="1311750" y="1648177"/>
            <a:ext cx="383475" cy="383475"/>
          </a:xfrm>
          <a:prstGeom prst="rect">
            <a:avLst/>
          </a:prstGeom>
          <a:noFill/>
          <a:ln>
            <a:noFill/>
          </a:ln>
        </p:spPr>
      </p:pic>
      <p:pic>
        <p:nvPicPr>
          <p:cNvPr id="1704" name="Google Shape;1704;p16"/>
          <p:cNvPicPr preferRelativeResize="0"/>
          <p:nvPr/>
        </p:nvPicPr>
        <p:blipFill>
          <a:blip r:embed="rId5">
            <a:alphaModFix/>
          </a:blip>
          <a:stretch>
            <a:fillRect/>
          </a:stretch>
        </p:blipFill>
        <p:spPr>
          <a:xfrm>
            <a:off x="6183675" y="1648174"/>
            <a:ext cx="383475" cy="383475"/>
          </a:xfrm>
          <a:prstGeom prst="rect">
            <a:avLst/>
          </a:prstGeom>
          <a:noFill/>
          <a:ln>
            <a:noFill/>
          </a:ln>
        </p:spPr>
      </p:pic>
      <p:pic>
        <p:nvPicPr>
          <p:cNvPr descr="CropIn_leaf_nuron.png" id="1705" name="Google Shape;1705;p16"/>
          <p:cNvPicPr preferRelativeResize="0"/>
          <p:nvPr/>
        </p:nvPicPr>
        <p:blipFill>
          <a:blip r:embed="rId6">
            <a:alphaModFix/>
          </a:blip>
          <a:stretch>
            <a:fillRect/>
          </a:stretch>
        </p:blipFill>
        <p:spPr>
          <a:xfrm>
            <a:off x="152400" y="152400"/>
            <a:ext cx="1005900" cy="391183"/>
          </a:xfrm>
          <a:prstGeom prst="rect">
            <a:avLst/>
          </a:prstGeom>
          <a:noFill/>
          <a:ln>
            <a:noFill/>
          </a:ln>
        </p:spPr>
      </p:pic>
      <p:pic>
        <p:nvPicPr>
          <p:cNvPr id="1706" name="Google Shape;1706;p16"/>
          <p:cNvPicPr preferRelativeResize="0"/>
          <p:nvPr/>
        </p:nvPicPr>
        <p:blipFill>
          <a:blip r:embed="rId7">
            <a:alphaModFix/>
          </a:blip>
          <a:stretch>
            <a:fillRect/>
          </a:stretch>
        </p:blipFill>
        <p:spPr>
          <a:xfrm>
            <a:off x="6880399" y="105625"/>
            <a:ext cx="1005891" cy="572701"/>
          </a:xfrm>
          <a:prstGeom prst="rect">
            <a:avLst/>
          </a:prstGeom>
          <a:noFill/>
          <a:ln>
            <a:noFill/>
          </a:ln>
        </p:spPr>
      </p:pic>
      <p:pic>
        <p:nvPicPr>
          <p:cNvPr id="1707" name="Google Shape;1707;p16"/>
          <p:cNvPicPr preferRelativeResize="0"/>
          <p:nvPr/>
        </p:nvPicPr>
        <p:blipFill>
          <a:blip r:embed="rId8">
            <a:alphaModFix/>
          </a:blip>
          <a:stretch>
            <a:fillRect/>
          </a:stretch>
        </p:blipFill>
        <p:spPr>
          <a:xfrm>
            <a:off x="8065475" y="105613"/>
            <a:ext cx="872550" cy="484743"/>
          </a:xfrm>
          <a:prstGeom prst="rect">
            <a:avLst/>
          </a:prstGeom>
          <a:noFill/>
          <a:ln>
            <a:noFill/>
          </a:ln>
        </p:spPr>
      </p:pic>
      <p:sp>
        <p:nvSpPr>
          <p:cNvPr id="1708" name="Google Shape;1708;p16"/>
          <p:cNvSpPr txBox="1"/>
          <p:nvPr/>
        </p:nvSpPr>
        <p:spPr>
          <a:xfrm>
            <a:off x="59075" y="4865675"/>
            <a:ext cx="5019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0B5394"/>
                </a:solidFill>
              </a:rPr>
              <a:t>CROPIN Global Agricultural Development Centre, The Hague, Netherlands</a:t>
            </a:r>
            <a:endParaRPr sz="800">
              <a:solidFill>
                <a:srgbClr val="0B5394"/>
              </a:solidFill>
            </a:endParaRPr>
          </a:p>
        </p:txBody>
      </p:sp>
      <p:graphicFrame>
        <p:nvGraphicFramePr>
          <p:cNvPr id="1709" name="Google Shape;1709;p16"/>
          <p:cNvGraphicFramePr/>
          <p:nvPr/>
        </p:nvGraphicFramePr>
        <p:xfrm>
          <a:off x="1387950" y="2174063"/>
          <a:ext cx="3000000" cy="3000000"/>
        </p:xfrm>
        <a:graphic>
          <a:graphicData uri="http://schemas.openxmlformats.org/drawingml/2006/table">
            <a:tbl>
              <a:tblPr>
                <a:noFill/>
                <a:tableStyleId>{CB5A4DA2-5A6D-45A5-9B2A-DFA78A48827E}</a:tableStyleId>
              </a:tblPr>
              <a:tblGrid>
                <a:gridCol w="2408650"/>
                <a:gridCol w="2467425"/>
                <a:gridCol w="2385150"/>
              </a:tblGrid>
              <a:tr h="285750">
                <a:tc>
                  <a:txBody>
                    <a:bodyPr/>
                    <a:lstStyle/>
                    <a:p>
                      <a:pPr indent="-279400" lvl="0" marL="457200" rtl="0" algn="l">
                        <a:lnSpc>
                          <a:spcPct val="115000"/>
                        </a:lnSpc>
                        <a:spcBef>
                          <a:spcPts val="0"/>
                        </a:spcBef>
                        <a:spcAft>
                          <a:spcPts val="0"/>
                        </a:spcAft>
                        <a:buClr>
                          <a:srgbClr val="202124"/>
                        </a:buClr>
                        <a:buSzPts val="800"/>
                        <a:buFont typeface="Roboto"/>
                        <a:buAutoNum type="arabicPeriod"/>
                      </a:pPr>
                      <a:r>
                        <a:rPr lang="en" sz="800">
                          <a:solidFill>
                            <a:srgbClr val="202124"/>
                          </a:solidFill>
                          <a:latin typeface="Roboto"/>
                          <a:ea typeface="Roboto"/>
                          <a:cs typeface="Roboto"/>
                          <a:sym typeface="Roboto"/>
                        </a:rPr>
                        <a:t>Digitization of Coffee Supply Chain - Sucafina</a:t>
                      </a:r>
                      <a:endParaRPr sz="800">
                        <a:solidFill>
                          <a:srgbClr val="202124"/>
                        </a:solidFill>
                        <a:latin typeface="Roboto"/>
                        <a:ea typeface="Roboto"/>
                        <a:cs typeface="Roboto"/>
                        <a:sym typeface="Roboto"/>
                      </a:endParaRPr>
                    </a:p>
                    <a:p>
                      <a:pPr indent="0" lvl="0" marL="0" rtl="0" algn="l">
                        <a:lnSpc>
                          <a:spcPct val="115000"/>
                        </a:lnSpc>
                        <a:spcBef>
                          <a:spcPts val="0"/>
                        </a:spcBef>
                        <a:spcAft>
                          <a:spcPts val="0"/>
                        </a:spcAft>
                        <a:buNone/>
                      </a:pPr>
                      <a:r>
                        <a:t/>
                      </a:r>
                      <a:endParaRPr sz="800">
                        <a:solidFill>
                          <a:srgbClr val="202124"/>
                        </a:solidFill>
                        <a:latin typeface="Roboto"/>
                        <a:ea typeface="Roboto"/>
                        <a:cs typeface="Roboto"/>
                        <a:sym typeface="Roboto"/>
                      </a:endParaRPr>
                    </a:p>
                    <a:p>
                      <a:pPr indent="0" lvl="0" marL="0" rtl="0" algn="l">
                        <a:lnSpc>
                          <a:spcPct val="115000"/>
                        </a:lnSpc>
                        <a:spcBef>
                          <a:spcPts val="0"/>
                        </a:spcBef>
                        <a:spcAft>
                          <a:spcPts val="0"/>
                        </a:spcAft>
                        <a:buNone/>
                      </a:pPr>
                      <a:r>
                        <a:t/>
                      </a:r>
                      <a:endParaRPr sz="800">
                        <a:solidFill>
                          <a:srgbClr val="202124"/>
                        </a:solidFill>
                        <a:latin typeface="Roboto"/>
                        <a:ea typeface="Roboto"/>
                        <a:cs typeface="Roboto"/>
                        <a:sym typeface="Roboto"/>
                      </a:endParaRPr>
                    </a:p>
                    <a:p>
                      <a:pPr indent="0" lvl="0" marL="0" rtl="0" algn="l">
                        <a:lnSpc>
                          <a:spcPct val="115000"/>
                        </a:lnSpc>
                        <a:spcBef>
                          <a:spcPts val="0"/>
                        </a:spcBef>
                        <a:spcAft>
                          <a:spcPts val="0"/>
                        </a:spcAft>
                        <a:buNone/>
                      </a:pPr>
                      <a:r>
                        <a:t/>
                      </a:r>
                      <a:endParaRPr sz="800">
                        <a:solidFill>
                          <a:srgbClr val="202124"/>
                        </a:solidFill>
                        <a:latin typeface="Roboto"/>
                        <a:ea typeface="Roboto"/>
                        <a:cs typeface="Roboto"/>
                        <a:sym typeface="Roboto"/>
                      </a:endParaRPr>
                    </a:p>
                  </a:txBody>
                  <a:tcPr marT="19050" marB="19050" marR="28575" marL="28575" anchor="b">
                    <a:lnL cap="flat" cmpd="sng" w="11900">
                      <a:solidFill>
                        <a:schemeClr val="lt1">
                          <a:alpha val="0"/>
                        </a:schemeClr>
                      </a:solidFill>
                      <a:prstDash val="solid"/>
                      <a:round/>
                      <a:headEnd len="sm" w="sm" type="none"/>
                      <a:tailEnd len="sm" w="sm" type="none"/>
                    </a:lnL>
                    <a:lnR cap="flat" cmpd="sng" w="11900">
                      <a:solidFill>
                        <a:schemeClr val="lt1">
                          <a:alpha val="0"/>
                        </a:schemeClr>
                      </a:solidFill>
                      <a:prstDash val="solid"/>
                      <a:round/>
                      <a:headEnd len="sm" w="sm" type="none"/>
                      <a:tailEnd len="sm" w="sm" type="none"/>
                    </a:lnR>
                    <a:lnT cap="flat" cmpd="sng" w="11900">
                      <a:solidFill>
                        <a:schemeClr val="lt1">
                          <a:alpha val="0"/>
                        </a:schemeClr>
                      </a:solidFill>
                      <a:prstDash val="solid"/>
                      <a:round/>
                      <a:headEnd len="sm" w="sm" type="none"/>
                      <a:tailEnd len="sm" w="sm" type="none"/>
                    </a:lnT>
                    <a:lnB cap="flat" cmpd="sng" w="11900">
                      <a:solidFill>
                        <a:schemeClr val="lt1">
                          <a:alpha val="0"/>
                        </a:schemeClr>
                      </a:solidFill>
                      <a:prstDash val="solid"/>
                      <a:round/>
                      <a:headEnd len="sm" w="sm" type="none"/>
                      <a:tailEnd len="sm" w="sm" type="none"/>
                    </a:lnB>
                  </a:tcPr>
                </a:tc>
                <a:tc>
                  <a:txBody>
                    <a:bodyPr/>
                    <a:lstStyle/>
                    <a:p>
                      <a:pPr indent="-279400" lvl="0" marL="457200" rtl="0" algn="l">
                        <a:lnSpc>
                          <a:spcPct val="115000"/>
                        </a:lnSpc>
                        <a:spcBef>
                          <a:spcPts val="0"/>
                        </a:spcBef>
                        <a:spcAft>
                          <a:spcPts val="0"/>
                        </a:spcAft>
                        <a:buClr>
                          <a:srgbClr val="202124"/>
                        </a:buClr>
                        <a:buSzPts val="800"/>
                        <a:buFont typeface="Roboto"/>
                        <a:buAutoNum type="arabicPeriod"/>
                      </a:pPr>
                      <a:r>
                        <a:rPr lang="en" sz="800">
                          <a:solidFill>
                            <a:srgbClr val="202124"/>
                          </a:solidFill>
                          <a:latin typeface="Roboto"/>
                          <a:ea typeface="Roboto"/>
                          <a:cs typeface="Roboto"/>
                          <a:sym typeface="Roboto"/>
                        </a:rPr>
                        <a:t>2Scale,</a:t>
                      </a:r>
                      <a:endParaRPr sz="800">
                        <a:solidFill>
                          <a:srgbClr val="202124"/>
                        </a:solidFill>
                        <a:latin typeface="Roboto"/>
                        <a:ea typeface="Roboto"/>
                        <a:cs typeface="Roboto"/>
                        <a:sym typeface="Roboto"/>
                      </a:endParaRPr>
                    </a:p>
                    <a:p>
                      <a:pPr indent="-279400" lvl="0" marL="457200" rtl="0" algn="l">
                        <a:lnSpc>
                          <a:spcPct val="115000"/>
                        </a:lnSpc>
                        <a:spcBef>
                          <a:spcPts val="0"/>
                        </a:spcBef>
                        <a:spcAft>
                          <a:spcPts val="0"/>
                        </a:spcAft>
                        <a:buClr>
                          <a:srgbClr val="202124"/>
                        </a:buClr>
                        <a:buSzPts val="800"/>
                        <a:buFont typeface="Roboto"/>
                        <a:buAutoNum type="arabicPeriod"/>
                      </a:pPr>
                      <a:r>
                        <a:rPr lang="en" sz="800">
                          <a:solidFill>
                            <a:srgbClr val="202124"/>
                          </a:solidFill>
                          <a:latin typeface="Roboto"/>
                          <a:ea typeface="Roboto"/>
                          <a:cs typeface="Roboto"/>
                          <a:sym typeface="Roboto"/>
                        </a:rPr>
                        <a:t>Mercy Corps / Agricultural Transformation Agency (ATA)</a:t>
                      </a:r>
                      <a:endParaRPr sz="800">
                        <a:solidFill>
                          <a:srgbClr val="202124"/>
                        </a:solidFill>
                        <a:latin typeface="Roboto"/>
                        <a:ea typeface="Roboto"/>
                        <a:cs typeface="Roboto"/>
                        <a:sym typeface="Roboto"/>
                      </a:endParaRPr>
                    </a:p>
                    <a:p>
                      <a:pPr indent="-279400" lvl="0" marL="457200" rtl="0" algn="l">
                        <a:lnSpc>
                          <a:spcPct val="115000"/>
                        </a:lnSpc>
                        <a:spcBef>
                          <a:spcPts val="0"/>
                        </a:spcBef>
                        <a:spcAft>
                          <a:spcPts val="0"/>
                        </a:spcAft>
                        <a:buClr>
                          <a:srgbClr val="202124"/>
                        </a:buClr>
                        <a:buSzPts val="800"/>
                        <a:buFont typeface="Roboto"/>
                        <a:buAutoNum type="arabicPeriod"/>
                      </a:pPr>
                      <a:r>
                        <a:rPr lang="en" sz="800">
                          <a:solidFill>
                            <a:srgbClr val="202124"/>
                          </a:solidFill>
                          <a:latin typeface="Roboto"/>
                          <a:ea typeface="Roboto"/>
                          <a:cs typeface="Roboto"/>
                          <a:sym typeface="Roboto"/>
                        </a:rPr>
                        <a:t>SUMINTER</a:t>
                      </a:r>
                      <a:endParaRPr sz="800">
                        <a:solidFill>
                          <a:srgbClr val="202124"/>
                        </a:solidFill>
                        <a:latin typeface="Roboto"/>
                        <a:ea typeface="Roboto"/>
                        <a:cs typeface="Roboto"/>
                        <a:sym typeface="Roboto"/>
                      </a:endParaRPr>
                    </a:p>
                    <a:p>
                      <a:pPr indent="0" lvl="0" marL="457200" rtl="0" algn="l">
                        <a:lnSpc>
                          <a:spcPct val="115000"/>
                        </a:lnSpc>
                        <a:spcBef>
                          <a:spcPts val="0"/>
                        </a:spcBef>
                        <a:spcAft>
                          <a:spcPts val="0"/>
                        </a:spcAft>
                        <a:buNone/>
                      </a:pPr>
                      <a:r>
                        <a:t/>
                      </a:r>
                      <a:endParaRPr sz="800">
                        <a:solidFill>
                          <a:srgbClr val="202124"/>
                        </a:solidFill>
                        <a:latin typeface="Roboto"/>
                        <a:ea typeface="Roboto"/>
                        <a:cs typeface="Roboto"/>
                        <a:sym typeface="Roboto"/>
                      </a:endParaRPr>
                    </a:p>
                  </a:txBody>
                  <a:tcPr marT="19050" marB="19050" marR="28575" marL="28575" anchor="b">
                    <a:lnL cap="flat" cmpd="sng" w="11900">
                      <a:solidFill>
                        <a:schemeClr val="lt1">
                          <a:alpha val="0"/>
                        </a:schemeClr>
                      </a:solidFill>
                      <a:prstDash val="solid"/>
                      <a:round/>
                      <a:headEnd len="sm" w="sm" type="none"/>
                      <a:tailEnd len="sm" w="sm" type="none"/>
                    </a:lnL>
                    <a:lnR cap="flat" cmpd="sng" w="11900">
                      <a:solidFill>
                        <a:schemeClr val="lt1">
                          <a:alpha val="0"/>
                        </a:schemeClr>
                      </a:solidFill>
                      <a:prstDash val="solid"/>
                      <a:round/>
                      <a:headEnd len="sm" w="sm" type="none"/>
                      <a:tailEnd len="sm" w="sm" type="none"/>
                    </a:lnR>
                    <a:lnT cap="flat" cmpd="sng" w="11900">
                      <a:solidFill>
                        <a:schemeClr val="lt1">
                          <a:alpha val="0"/>
                        </a:schemeClr>
                      </a:solidFill>
                      <a:prstDash val="solid"/>
                      <a:round/>
                      <a:headEnd len="sm" w="sm" type="none"/>
                      <a:tailEnd len="sm" w="sm" type="none"/>
                    </a:lnT>
                    <a:lnB cap="flat" cmpd="sng" w="11900">
                      <a:solidFill>
                        <a:schemeClr val="lt1">
                          <a:alpha val="0"/>
                        </a:schemeClr>
                      </a:solidFill>
                      <a:prstDash val="solid"/>
                      <a:round/>
                      <a:headEnd len="sm" w="sm" type="none"/>
                      <a:tailEnd len="sm" w="sm" type="none"/>
                    </a:lnB>
                  </a:tcPr>
                </a:tc>
                <a:tc>
                  <a:txBody>
                    <a:bodyPr/>
                    <a:lstStyle/>
                    <a:p>
                      <a:pPr indent="-279400" lvl="0" marL="457200" rtl="0" algn="l">
                        <a:lnSpc>
                          <a:spcPct val="115000"/>
                        </a:lnSpc>
                        <a:spcBef>
                          <a:spcPts val="0"/>
                        </a:spcBef>
                        <a:spcAft>
                          <a:spcPts val="0"/>
                        </a:spcAft>
                        <a:buClr>
                          <a:srgbClr val="202124"/>
                        </a:buClr>
                        <a:buSzPts val="800"/>
                        <a:buFont typeface="Roboto"/>
                        <a:buAutoNum type="arabicPeriod"/>
                      </a:pPr>
                      <a:r>
                        <a:rPr lang="en" sz="800">
                          <a:solidFill>
                            <a:srgbClr val="202124"/>
                          </a:solidFill>
                          <a:latin typeface="Roboto"/>
                          <a:ea typeface="Roboto"/>
                          <a:cs typeface="Roboto"/>
                          <a:sym typeface="Roboto"/>
                        </a:rPr>
                        <a:t>Solidaridad</a:t>
                      </a:r>
                      <a:endParaRPr sz="800">
                        <a:solidFill>
                          <a:srgbClr val="202124"/>
                        </a:solidFill>
                        <a:latin typeface="Roboto"/>
                        <a:ea typeface="Roboto"/>
                        <a:cs typeface="Roboto"/>
                        <a:sym typeface="Roboto"/>
                      </a:endParaRPr>
                    </a:p>
                    <a:p>
                      <a:pPr indent="-279400" lvl="0" marL="457200" rtl="0" algn="l">
                        <a:lnSpc>
                          <a:spcPct val="115000"/>
                        </a:lnSpc>
                        <a:spcBef>
                          <a:spcPts val="0"/>
                        </a:spcBef>
                        <a:spcAft>
                          <a:spcPts val="0"/>
                        </a:spcAft>
                        <a:buClr>
                          <a:srgbClr val="202124"/>
                        </a:buClr>
                        <a:buSzPts val="800"/>
                        <a:buFont typeface="Roboto"/>
                        <a:buAutoNum type="arabicPeriod"/>
                      </a:pPr>
                      <a:r>
                        <a:rPr lang="en" sz="800">
                          <a:solidFill>
                            <a:srgbClr val="202124"/>
                          </a:solidFill>
                          <a:latin typeface="Roboto"/>
                          <a:ea typeface="Roboto"/>
                          <a:cs typeface="Roboto"/>
                          <a:sym typeface="Roboto"/>
                        </a:rPr>
                        <a:t>Alliance for a Green Revolution in Africa (AGRA) Project</a:t>
                      </a:r>
                      <a:endParaRPr sz="800">
                        <a:solidFill>
                          <a:srgbClr val="202124"/>
                        </a:solidFill>
                        <a:latin typeface="Roboto"/>
                        <a:ea typeface="Roboto"/>
                        <a:cs typeface="Roboto"/>
                        <a:sym typeface="Roboto"/>
                      </a:endParaRPr>
                    </a:p>
                    <a:p>
                      <a:pPr indent="-279400" lvl="0" marL="457200" rtl="0" algn="l">
                        <a:lnSpc>
                          <a:spcPct val="115000"/>
                        </a:lnSpc>
                        <a:spcBef>
                          <a:spcPts val="0"/>
                        </a:spcBef>
                        <a:spcAft>
                          <a:spcPts val="0"/>
                        </a:spcAft>
                        <a:buClr>
                          <a:srgbClr val="202124"/>
                        </a:buClr>
                        <a:buSzPts val="800"/>
                        <a:buFont typeface="Roboto"/>
                        <a:buAutoNum type="arabicPeriod"/>
                      </a:pPr>
                      <a:r>
                        <a:rPr lang="en" sz="800">
                          <a:solidFill>
                            <a:srgbClr val="202124"/>
                          </a:solidFill>
                          <a:latin typeface="Roboto"/>
                          <a:ea typeface="Roboto"/>
                          <a:cs typeface="Roboto"/>
                          <a:sym typeface="Roboto"/>
                        </a:rPr>
                        <a:t>INCAJU / Technoserve</a:t>
                      </a:r>
                      <a:endParaRPr sz="800">
                        <a:solidFill>
                          <a:srgbClr val="202124"/>
                        </a:solidFill>
                        <a:latin typeface="Roboto"/>
                        <a:ea typeface="Roboto"/>
                        <a:cs typeface="Roboto"/>
                        <a:sym typeface="Roboto"/>
                      </a:endParaRPr>
                    </a:p>
                    <a:p>
                      <a:pPr indent="-279400" lvl="0" marL="457200" rtl="0" algn="l">
                        <a:lnSpc>
                          <a:spcPct val="115000"/>
                        </a:lnSpc>
                        <a:spcBef>
                          <a:spcPts val="0"/>
                        </a:spcBef>
                        <a:spcAft>
                          <a:spcPts val="0"/>
                        </a:spcAft>
                        <a:buClr>
                          <a:srgbClr val="202124"/>
                        </a:buClr>
                        <a:buSzPts val="800"/>
                        <a:buFont typeface="Roboto"/>
                        <a:buAutoNum type="arabicPeriod"/>
                      </a:pPr>
                      <a:r>
                        <a:rPr lang="en" sz="800">
                          <a:solidFill>
                            <a:srgbClr val="202124"/>
                          </a:solidFill>
                          <a:latin typeface="Roboto"/>
                          <a:ea typeface="Roboto"/>
                          <a:cs typeface="Roboto"/>
                          <a:sym typeface="Roboto"/>
                        </a:rPr>
                        <a:t>Plexus Cotton / Technoserve</a:t>
                      </a:r>
                      <a:endParaRPr sz="800">
                        <a:solidFill>
                          <a:srgbClr val="202124"/>
                        </a:solidFill>
                        <a:latin typeface="Roboto"/>
                        <a:ea typeface="Roboto"/>
                        <a:cs typeface="Roboto"/>
                        <a:sym typeface="Roboto"/>
                      </a:endParaRPr>
                    </a:p>
                  </a:txBody>
                  <a:tcPr marT="19050" marB="19050" marR="28575" marL="28575" anchor="b">
                    <a:lnL cap="flat" cmpd="sng" w="11900">
                      <a:solidFill>
                        <a:schemeClr val="lt1">
                          <a:alpha val="0"/>
                        </a:schemeClr>
                      </a:solidFill>
                      <a:prstDash val="solid"/>
                      <a:round/>
                      <a:headEnd len="sm" w="sm" type="none"/>
                      <a:tailEnd len="sm" w="sm" type="none"/>
                    </a:lnL>
                    <a:lnR cap="flat" cmpd="sng" w="11900">
                      <a:solidFill>
                        <a:schemeClr val="lt1">
                          <a:alpha val="0"/>
                        </a:schemeClr>
                      </a:solidFill>
                      <a:prstDash val="solid"/>
                      <a:round/>
                      <a:headEnd len="sm" w="sm" type="none"/>
                      <a:tailEnd len="sm" w="sm" type="none"/>
                    </a:lnR>
                    <a:lnT cap="flat" cmpd="sng" w="11900">
                      <a:solidFill>
                        <a:schemeClr val="lt1">
                          <a:alpha val="0"/>
                        </a:schemeClr>
                      </a:solidFill>
                      <a:prstDash val="solid"/>
                      <a:round/>
                      <a:headEnd len="sm" w="sm" type="none"/>
                      <a:tailEnd len="sm" w="sm" type="none"/>
                    </a:lnT>
                    <a:lnB cap="flat" cmpd="sng" w="11900">
                      <a:solidFill>
                        <a:schemeClr val="lt1">
                          <a:alpha val="0"/>
                        </a:schemeClr>
                      </a:solidFill>
                      <a:prstDash val="solid"/>
                      <a:round/>
                      <a:headEnd len="sm" w="sm" type="none"/>
                      <a:tailEnd len="sm" w="sm" type="none"/>
                    </a:lnB>
                  </a:tcPr>
                </a:tc>
              </a:tr>
              <a:tr h="285750">
                <a:tc>
                  <a:txBody>
                    <a:bodyPr/>
                    <a:lstStyle/>
                    <a:p>
                      <a:pPr indent="0" lvl="0" marL="457200" rtl="0" algn="l">
                        <a:lnSpc>
                          <a:spcPct val="115000"/>
                        </a:lnSpc>
                        <a:spcBef>
                          <a:spcPts val="0"/>
                        </a:spcBef>
                        <a:spcAft>
                          <a:spcPts val="0"/>
                        </a:spcAft>
                        <a:buNone/>
                      </a:pPr>
                      <a:r>
                        <a:t/>
                      </a:r>
                      <a:endParaRPr sz="800">
                        <a:latin typeface="Roboto"/>
                        <a:ea typeface="Roboto"/>
                        <a:cs typeface="Roboto"/>
                        <a:sym typeface="Roboto"/>
                      </a:endParaRPr>
                    </a:p>
                    <a:p>
                      <a:pPr indent="-279400" lvl="0" marL="457200" rtl="0" algn="l">
                        <a:lnSpc>
                          <a:spcPct val="115000"/>
                        </a:lnSpc>
                        <a:spcBef>
                          <a:spcPts val="0"/>
                        </a:spcBef>
                        <a:spcAft>
                          <a:spcPts val="0"/>
                        </a:spcAft>
                        <a:buSzPts val="800"/>
                        <a:buFont typeface="Roboto"/>
                        <a:buAutoNum type="arabicPeriod"/>
                      </a:pPr>
                      <a:r>
                        <a:rPr lang="en" sz="800">
                          <a:latin typeface="Roboto"/>
                          <a:ea typeface="Roboto"/>
                          <a:cs typeface="Roboto"/>
                          <a:sym typeface="Roboto"/>
                        </a:rPr>
                        <a:t>Partnership for Resilient and Inclusive Small Livestock Markets Programme</a:t>
                      </a:r>
                      <a:endParaRPr sz="800">
                        <a:latin typeface="Roboto"/>
                        <a:ea typeface="Roboto"/>
                        <a:cs typeface="Roboto"/>
                        <a:sym typeface="Roboto"/>
                      </a:endParaRPr>
                    </a:p>
                    <a:p>
                      <a:pPr indent="-279400" lvl="0" marL="457200" rtl="0" algn="l">
                        <a:lnSpc>
                          <a:spcPct val="115000"/>
                        </a:lnSpc>
                        <a:spcBef>
                          <a:spcPts val="0"/>
                        </a:spcBef>
                        <a:spcAft>
                          <a:spcPts val="0"/>
                        </a:spcAft>
                        <a:buSzPts val="800"/>
                        <a:buFont typeface="Roboto"/>
                        <a:buAutoNum type="arabicPeriod"/>
                      </a:pPr>
                      <a:r>
                        <a:rPr lang="en" sz="800">
                          <a:solidFill>
                            <a:schemeClr val="dk1"/>
                          </a:solidFill>
                          <a:latin typeface="Roboto"/>
                          <a:ea typeface="Roboto"/>
                          <a:cs typeface="Roboto"/>
                          <a:sym typeface="Roboto"/>
                        </a:rPr>
                        <a:t>Kayonza Irrigation and Integrated Watershed Management Project - Phase I</a:t>
                      </a:r>
                      <a:endParaRPr sz="800">
                        <a:solidFill>
                          <a:schemeClr val="dk1"/>
                        </a:solidFill>
                        <a:latin typeface="Roboto"/>
                        <a:ea typeface="Roboto"/>
                        <a:cs typeface="Roboto"/>
                        <a:sym typeface="Roboto"/>
                      </a:endParaRPr>
                    </a:p>
                    <a:p>
                      <a:pPr indent="-279400" lvl="0" marL="457200" rtl="0" algn="l">
                        <a:lnSpc>
                          <a:spcPct val="115000"/>
                        </a:lnSpc>
                        <a:spcBef>
                          <a:spcPts val="0"/>
                        </a:spcBef>
                        <a:spcAft>
                          <a:spcPts val="0"/>
                        </a:spcAft>
                        <a:buClr>
                          <a:schemeClr val="dk1"/>
                        </a:buClr>
                        <a:buSzPts val="800"/>
                        <a:buFont typeface="Roboto"/>
                        <a:buAutoNum type="arabicPeriod"/>
                      </a:pPr>
                      <a:r>
                        <a:rPr lang="en" sz="800">
                          <a:solidFill>
                            <a:schemeClr val="dk1"/>
                          </a:solidFill>
                          <a:latin typeface="Roboto"/>
                          <a:ea typeface="Roboto"/>
                          <a:cs typeface="Roboto"/>
                          <a:sym typeface="Roboto"/>
                        </a:rPr>
                        <a:t>Rwanda Dairy Development Project</a:t>
                      </a:r>
                      <a:endParaRPr sz="800">
                        <a:solidFill>
                          <a:schemeClr val="dk1"/>
                        </a:solidFill>
                        <a:latin typeface="Roboto"/>
                        <a:ea typeface="Roboto"/>
                        <a:cs typeface="Roboto"/>
                        <a:sym typeface="Roboto"/>
                      </a:endParaRPr>
                    </a:p>
                  </a:txBody>
                  <a:tcPr marT="19050" marB="19050" marR="28575" marL="28575" anchor="b">
                    <a:lnL cap="flat" cmpd="sng" w="11900">
                      <a:solidFill>
                        <a:schemeClr val="lt1">
                          <a:alpha val="0"/>
                        </a:schemeClr>
                      </a:solidFill>
                      <a:prstDash val="solid"/>
                      <a:round/>
                      <a:headEnd len="sm" w="sm" type="none"/>
                      <a:tailEnd len="sm" w="sm" type="none"/>
                    </a:lnL>
                    <a:lnR cap="flat" cmpd="sng" w="11900">
                      <a:solidFill>
                        <a:schemeClr val="lt1">
                          <a:alpha val="0"/>
                        </a:schemeClr>
                      </a:solidFill>
                      <a:prstDash val="solid"/>
                      <a:round/>
                      <a:headEnd len="sm" w="sm" type="none"/>
                      <a:tailEnd len="sm" w="sm" type="none"/>
                    </a:lnR>
                    <a:lnT cap="flat" cmpd="sng" w="11900">
                      <a:solidFill>
                        <a:schemeClr val="lt1">
                          <a:alpha val="0"/>
                        </a:schemeClr>
                      </a:solidFill>
                      <a:prstDash val="solid"/>
                      <a:round/>
                      <a:headEnd len="sm" w="sm" type="none"/>
                      <a:tailEnd len="sm" w="sm" type="none"/>
                    </a:lnT>
                    <a:lnB cap="flat" cmpd="sng" w="11900">
                      <a:solidFill>
                        <a:schemeClr val="lt1">
                          <a:alpha val="0"/>
                        </a:schemeClr>
                      </a:solidFill>
                      <a:prstDash val="solid"/>
                      <a:round/>
                      <a:headEnd len="sm" w="sm" type="none"/>
                      <a:tailEnd len="sm" w="sm" type="none"/>
                    </a:lnB>
                  </a:tcPr>
                </a:tc>
                <a:tc>
                  <a:txBody>
                    <a:bodyPr/>
                    <a:lstStyle/>
                    <a:p>
                      <a:pPr indent="-279400" lvl="0" marL="457200" rtl="0" algn="l">
                        <a:lnSpc>
                          <a:spcPct val="115000"/>
                        </a:lnSpc>
                        <a:spcBef>
                          <a:spcPts val="0"/>
                        </a:spcBef>
                        <a:spcAft>
                          <a:spcPts val="0"/>
                        </a:spcAft>
                        <a:buSzPts val="800"/>
                        <a:buFont typeface="Roboto"/>
                        <a:buAutoNum type="arabicPeriod"/>
                      </a:pPr>
                      <a:r>
                        <a:rPr lang="en" sz="800">
                          <a:latin typeface="Roboto"/>
                          <a:ea typeface="Roboto"/>
                          <a:cs typeface="Roboto"/>
                          <a:sym typeface="Roboto"/>
                        </a:rPr>
                        <a:t>Rural Financial Intermediation Programme III</a:t>
                      </a:r>
                      <a:endParaRPr sz="800">
                        <a:latin typeface="Roboto"/>
                        <a:ea typeface="Roboto"/>
                        <a:cs typeface="Roboto"/>
                        <a:sym typeface="Roboto"/>
                      </a:endParaRPr>
                    </a:p>
                    <a:p>
                      <a:pPr indent="-279400" lvl="0" marL="457200" rtl="0" algn="l">
                        <a:lnSpc>
                          <a:spcPct val="115000"/>
                        </a:lnSpc>
                        <a:spcBef>
                          <a:spcPts val="0"/>
                        </a:spcBef>
                        <a:spcAft>
                          <a:spcPts val="0"/>
                        </a:spcAft>
                        <a:buSzPts val="800"/>
                        <a:buFont typeface="Roboto"/>
                        <a:buAutoNum type="arabicPeriod"/>
                      </a:pPr>
                      <a:r>
                        <a:rPr lang="en" sz="800">
                          <a:solidFill>
                            <a:schemeClr val="dk1"/>
                          </a:solidFill>
                          <a:latin typeface="Roboto"/>
                          <a:ea typeface="Roboto"/>
                          <a:cs typeface="Roboto"/>
                          <a:sym typeface="Roboto"/>
                        </a:rPr>
                        <a:t>Lowlands Livelihood Resilience Project</a:t>
                      </a:r>
                      <a:endParaRPr sz="800">
                        <a:solidFill>
                          <a:schemeClr val="dk1"/>
                        </a:solidFill>
                        <a:latin typeface="Roboto"/>
                        <a:ea typeface="Roboto"/>
                        <a:cs typeface="Roboto"/>
                        <a:sym typeface="Roboto"/>
                      </a:endParaRPr>
                    </a:p>
                    <a:p>
                      <a:pPr indent="-279400" lvl="0" marL="457200" rtl="0" algn="l">
                        <a:lnSpc>
                          <a:spcPct val="115000"/>
                        </a:lnSpc>
                        <a:spcBef>
                          <a:spcPts val="0"/>
                        </a:spcBef>
                        <a:spcAft>
                          <a:spcPts val="0"/>
                        </a:spcAft>
                        <a:buSzPts val="800"/>
                        <a:buFont typeface="Roboto"/>
                        <a:buAutoNum type="arabicPeriod"/>
                      </a:pPr>
                      <a:r>
                        <a:rPr lang="en" sz="800">
                          <a:solidFill>
                            <a:schemeClr val="dk1"/>
                          </a:solidFill>
                          <a:latin typeface="Roboto"/>
                          <a:ea typeface="Roboto"/>
                          <a:cs typeface="Roboto"/>
                          <a:sym typeface="Roboto"/>
                        </a:rPr>
                        <a:t>Participatory Small-scale Irrigation Development Programme II</a:t>
                      </a:r>
                      <a:endParaRPr sz="800">
                        <a:latin typeface="Roboto"/>
                        <a:ea typeface="Roboto"/>
                        <a:cs typeface="Roboto"/>
                        <a:sym typeface="Roboto"/>
                      </a:endParaRPr>
                    </a:p>
                  </a:txBody>
                  <a:tcPr marT="19050" marB="19050" marR="28575" marL="28575" anchor="b">
                    <a:lnL cap="flat" cmpd="sng" w="11900">
                      <a:solidFill>
                        <a:schemeClr val="lt1">
                          <a:alpha val="0"/>
                        </a:schemeClr>
                      </a:solidFill>
                      <a:prstDash val="solid"/>
                      <a:round/>
                      <a:headEnd len="sm" w="sm" type="none"/>
                      <a:tailEnd len="sm" w="sm" type="none"/>
                    </a:lnL>
                    <a:lnR cap="flat" cmpd="sng" w="11900">
                      <a:solidFill>
                        <a:schemeClr val="lt1">
                          <a:alpha val="0"/>
                        </a:schemeClr>
                      </a:solidFill>
                      <a:prstDash val="solid"/>
                      <a:round/>
                      <a:headEnd len="sm" w="sm" type="none"/>
                      <a:tailEnd len="sm" w="sm" type="none"/>
                    </a:lnR>
                    <a:lnT cap="flat" cmpd="sng" w="11900">
                      <a:solidFill>
                        <a:schemeClr val="lt1">
                          <a:alpha val="0"/>
                        </a:schemeClr>
                      </a:solidFill>
                      <a:prstDash val="solid"/>
                      <a:round/>
                      <a:headEnd len="sm" w="sm" type="none"/>
                      <a:tailEnd len="sm" w="sm" type="none"/>
                    </a:lnT>
                    <a:lnB cap="flat" cmpd="sng" w="11900">
                      <a:solidFill>
                        <a:schemeClr val="lt1">
                          <a:alpha val="0"/>
                        </a:schemeClr>
                      </a:solidFill>
                      <a:prstDash val="solid"/>
                      <a:round/>
                      <a:headEnd len="sm" w="sm" type="none"/>
                      <a:tailEnd len="sm" w="sm" type="none"/>
                    </a:lnB>
                  </a:tcPr>
                </a:tc>
                <a:tc>
                  <a:txBody>
                    <a:bodyPr/>
                    <a:lstStyle/>
                    <a:p>
                      <a:pPr indent="-279400" lvl="0" marL="457200" rtl="0" algn="l">
                        <a:lnSpc>
                          <a:spcPct val="115000"/>
                        </a:lnSpc>
                        <a:spcBef>
                          <a:spcPts val="0"/>
                        </a:spcBef>
                        <a:spcAft>
                          <a:spcPts val="0"/>
                        </a:spcAft>
                        <a:buSzPts val="800"/>
                        <a:buFont typeface="Roboto"/>
                        <a:buAutoNum type="arabicPeriod"/>
                      </a:pPr>
                      <a:r>
                        <a:rPr lang="en" sz="800">
                          <a:latin typeface="Roboto"/>
                          <a:ea typeface="Roboto"/>
                          <a:cs typeface="Roboto"/>
                          <a:sym typeface="Roboto"/>
                        </a:rPr>
                        <a:t>Inclusive Agrifood Value Chain Development Programme</a:t>
                      </a:r>
                      <a:endParaRPr sz="800">
                        <a:latin typeface="Roboto"/>
                        <a:ea typeface="Roboto"/>
                        <a:cs typeface="Roboto"/>
                        <a:sym typeface="Roboto"/>
                      </a:endParaRPr>
                    </a:p>
                    <a:p>
                      <a:pPr indent="-279400" lvl="0" marL="457200" rtl="0" algn="l">
                        <a:lnSpc>
                          <a:spcPct val="115000"/>
                        </a:lnSpc>
                        <a:spcBef>
                          <a:spcPts val="0"/>
                        </a:spcBef>
                        <a:spcAft>
                          <a:spcPts val="0"/>
                        </a:spcAft>
                        <a:buSzPts val="800"/>
                        <a:buFont typeface="Roboto"/>
                        <a:buAutoNum type="arabicPeriod"/>
                      </a:pPr>
                      <a:r>
                        <a:rPr lang="en" sz="800">
                          <a:solidFill>
                            <a:schemeClr val="dk1"/>
                          </a:solidFill>
                          <a:latin typeface="Roboto"/>
                          <a:ea typeface="Roboto"/>
                          <a:cs typeface="Roboto"/>
                          <a:sym typeface="Roboto"/>
                        </a:rPr>
                        <a:t>Small-scale Aquaculture Development Project</a:t>
                      </a:r>
                      <a:endParaRPr sz="800">
                        <a:solidFill>
                          <a:schemeClr val="dk1"/>
                        </a:solidFill>
                        <a:latin typeface="Roboto"/>
                        <a:ea typeface="Roboto"/>
                        <a:cs typeface="Roboto"/>
                        <a:sym typeface="Roboto"/>
                      </a:endParaRPr>
                    </a:p>
                    <a:p>
                      <a:pPr indent="-279400" lvl="0" marL="457200" rtl="0" algn="l">
                        <a:lnSpc>
                          <a:spcPct val="115000"/>
                        </a:lnSpc>
                        <a:spcBef>
                          <a:spcPts val="0"/>
                        </a:spcBef>
                        <a:spcAft>
                          <a:spcPts val="0"/>
                        </a:spcAft>
                        <a:buSzPts val="800"/>
                        <a:buFont typeface="Roboto"/>
                        <a:buAutoNum type="arabicPeriod"/>
                      </a:pPr>
                      <a:r>
                        <a:rPr lang="en" sz="800">
                          <a:solidFill>
                            <a:schemeClr val="dk1"/>
                          </a:solidFill>
                          <a:latin typeface="Roboto"/>
                          <a:ea typeface="Roboto"/>
                          <a:cs typeface="Roboto"/>
                          <a:sym typeface="Roboto"/>
                        </a:rPr>
                        <a:t>Rural Enterprise Finance Project</a:t>
                      </a:r>
                      <a:endParaRPr sz="800">
                        <a:latin typeface="Roboto"/>
                        <a:ea typeface="Roboto"/>
                        <a:cs typeface="Roboto"/>
                        <a:sym typeface="Roboto"/>
                      </a:endParaRPr>
                    </a:p>
                  </a:txBody>
                  <a:tcPr marT="19050" marB="19050" marR="28575" marL="28575" anchor="b">
                    <a:lnL cap="flat" cmpd="sng" w="11900">
                      <a:solidFill>
                        <a:schemeClr val="lt1">
                          <a:alpha val="0"/>
                        </a:schemeClr>
                      </a:solidFill>
                      <a:prstDash val="solid"/>
                      <a:round/>
                      <a:headEnd len="sm" w="sm" type="none"/>
                      <a:tailEnd len="sm" w="sm" type="none"/>
                    </a:lnL>
                    <a:lnR cap="flat" cmpd="sng" w="11900">
                      <a:solidFill>
                        <a:schemeClr val="lt1">
                          <a:alpha val="0"/>
                        </a:schemeClr>
                      </a:solidFill>
                      <a:prstDash val="solid"/>
                      <a:round/>
                      <a:headEnd len="sm" w="sm" type="none"/>
                      <a:tailEnd len="sm" w="sm" type="none"/>
                    </a:lnR>
                    <a:lnT cap="flat" cmpd="sng" w="11900">
                      <a:solidFill>
                        <a:schemeClr val="lt1">
                          <a:alpha val="0"/>
                        </a:schemeClr>
                      </a:solidFill>
                      <a:prstDash val="solid"/>
                      <a:round/>
                      <a:headEnd len="sm" w="sm" type="none"/>
                      <a:tailEnd len="sm" w="sm" type="none"/>
                    </a:lnT>
                    <a:lnB cap="flat" cmpd="sng" w="11900">
                      <a:solidFill>
                        <a:schemeClr val="lt1">
                          <a:alpha val="0"/>
                        </a:schemeClr>
                      </a:solidFill>
                      <a:prstDash val="solid"/>
                      <a:round/>
                      <a:headEnd len="sm" w="sm" type="none"/>
                      <a:tailEnd len="sm" w="sm" type="none"/>
                    </a:lnB>
                  </a:tcPr>
                </a:tc>
              </a:tr>
              <a:tr h="285750">
                <a:tc>
                  <a:txBody>
                    <a:bodyPr/>
                    <a:lstStyle/>
                    <a:p>
                      <a:pPr indent="0" lvl="0" marL="0" rtl="0" algn="l">
                        <a:lnSpc>
                          <a:spcPct val="115000"/>
                        </a:lnSpc>
                        <a:spcBef>
                          <a:spcPts val="0"/>
                        </a:spcBef>
                        <a:spcAft>
                          <a:spcPts val="0"/>
                        </a:spcAft>
                        <a:buNone/>
                      </a:pPr>
                      <a:r>
                        <a:t/>
                      </a:r>
                      <a:endParaRPr sz="800">
                        <a:latin typeface="Roboto"/>
                        <a:ea typeface="Roboto"/>
                        <a:cs typeface="Roboto"/>
                        <a:sym typeface="Roboto"/>
                      </a:endParaRPr>
                    </a:p>
                  </a:txBody>
                  <a:tcPr marT="19050" marB="19050" marR="28575" marL="28575" anchor="b">
                    <a:lnL cap="flat" cmpd="sng" w="11900">
                      <a:solidFill>
                        <a:schemeClr val="lt1">
                          <a:alpha val="0"/>
                        </a:schemeClr>
                      </a:solidFill>
                      <a:prstDash val="solid"/>
                      <a:round/>
                      <a:headEnd len="sm" w="sm" type="none"/>
                      <a:tailEnd len="sm" w="sm" type="none"/>
                    </a:lnL>
                    <a:lnR cap="flat" cmpd="sng" w="11900">
                      <a:solidFill>
                        <a:schemeClr val="lt1">
                          <a:alpha val="0"/>
                        </a:schemeClr>
                      </a:solidFill>
                      <a:prstDash val="solid"/>
                      <a:round/>
                      <a:headEnd len="sm" w="sm" type="none"/>
                      <a:tailEnd len="sm" w="sm" type="none"/>
                    </a:lnR>
                    <a:lnT cap="flat" cmpd="sng" w="11900">
                      <a:solidFill>
                        <a:schemeClr val="lt1">
                          <a:alpha val="0"/>
                        </a:schemeClr>
                      </a:solidFill>
                      <a:prstDash val="solid"/>
                      <a:round/>
                      <a:headEnd len="sm" w="sm" type="none"/>
                      <a:tailEnd len="sm" w="sm" type="none"/>
                    </a:lnT>
                    <a:lnB cap="flat" cmpd="sng" w="11900">
                      <a:solidFill>
                        <a:schemeClr val="lt1">
                          <a:alpha val="0"/>
                        </a:scheme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Roboto"/>
                        <a:ea typeface="Roboto"/>
                        <a:cs typeface="Roboto"/>
                        <a:sym typeface="Roboto"/>
                      </a:endParaRPr>
                    </a:p>
                  </a:txBody>
                  <a:tcPr marT="19050" marB="19050" marR="28575" marL="28575" anchor="b">
                    <a:lnL cap="flat" cmpd="sng" w="11900">
                      <a:solidFill>
                        <a:schemeClr val="lt1">
                          <a:alpha val="0"/>
                        </a:schemeClr>
                      </a:solidFill>
                      <a:prstDash val="solid"/>
                      <a:round/>
                      <a:headEnd len="sm" w="sm" type="none"/>
                      <a:tailEnd len="sm" w="sm" type="none"/>
                    </a:lnL>
                    <a:lnR cap="flat" cmpd="sng" w="11900">
                      <a:solidFill>
                        <a:schemeClr val="lt1">
                          <a:alpha val="0"/>
                        </a:schemeClr>
                      </a:solidFill>
                      <a:prstDash val="solid"/>
                      <a:round/>
                      <a:headEnd len="sm" w="sm" type="none"/>
                      <a:tailEnd len="sm" w="sm" type="none"/>
                    </a:lnR>
                    <a:lnT cap="flat" cmpd="sng" w="11900">
                      <a:solidFill>
                        <a:schemeClr val="lt1">
                          <a:alpha val="0"/>
                        </a:schemeClr>
                      </a:solidFill>
                      <a:prstDash val="solid"/>
                      <a:round/>
                      <a:headEnd len="sm" w="sm" type="none"/>
                      <a:tailEnd len="sm" w="sm" type="none"/>
                    </a:lnT>
                    <a:lnB cap="flat" cmpd="sng" w="11900">
                      <a:solidFill>
                        <a:schemeClr val="lt1">
                          <a:alpha val="0"/>
                        </a:scheme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Roboto"/>
                        <a:ea typeface="Roboto"/>
                        <a:cs typeface="Roboto"/>
                        <a:sym typeface="Roboto"/>
                      </a:endParaRPr>
                    </a:p>
                  </a:txBody>
                  <a:tcPr marT="19050" marB="19050" marR="28575" marL="28575" anchor="b">
                    <a:lnL cap="flat" cmpd="sng" w="11900">
                      <a:solidFill>
                        <a:schemeClr val="lt1">
                          <a:alpha val="0"/>
                        </a:schemeClr>
                      </a:solidFill>
                      <a:prstDash val="solid"/>
                      <a:round/>
                      <a:headEnd len="sm" w="sm" type="none"/>
                      <a:tailEnd len="sm" w="sm" type="none"/>
                    </a:lnL>
                    <a:lnR cap="flat" cmpd="sng" w="11900">
                      <a:solidFill>
                        <a:schemeClr val="lt1">
                          <a:alpha val="0"/>
                        </a:schemeClr>
                      </a:solidFill>
                      <a:prstDash val="solid"/>
                      <a:round/>
                      <a:headEnd len="sm" w="sm" type="none"/>
                      <a:tailEnd len="sm" w="sm" type="none"/>
                    </a:lnR>
                    <a:lnT cap="flat" cmpd="sng" w="11900">
                      <a:solidFill>
                        <a:schemeClr val="lt1">
                          <a:alpha val="0"/>
                        </a:schemeClr>
                      </a:solidFill>
                      <a:prstDash val="solid"/>
                      <a:round/>
                      <a:headEnd len="sm" w="sm" type="none"/>
                      <a:tailEnd len="sm" w="sm" type="none"/>
                    </a:lnT>
                    <a:lnB cap="flat" cmpd="sng" w="11900">
                      <a:solidFill>
                        <a:schemeClr val="lt1">
                          <a:alpha val="0"/>
                        </a:schemeClr>
                      </a:solidFill>
                      <a:prstDash val="solid"/>
                      <a:round/>
                      <a:headEnd len="sm" w="sm" type="none"/>
                      <a:tailEnd len="sm" w="sm" type="none"/>
                    </a:lnB>
                  </a:tcPr>
                </a:tc>
              </a:tr>
              <a:tr h="285750">
                <a:tc>
                  <a:txBody>
                    <a:bodyPr/>
                    <a:lstStyle/>
                    <a:p>
                      <a:pPr indent="0" lvl="0" marL="0" rtl="0" algn="l">
                        <a:lnSpc>
                          <a:spcPct val="115000"/>
                        </a:lnSpc>
                        <a:spcBef>
                          <a:spcPts val="0"/>
                        </a:spcBef>
                        <a:spcAft>
                          <a:spcPts val="0"/>
                        </a:spcAft>
                        <a:buNone/>
                      </a:pPr>
                      <a:r>
                        <a:t/>
                      </a:r>
                      <a:endParaRPr sz="800">
                        <a:latin typeface="Roboto"/>
                        <a:ea typeface="Roboto"/>
                        <a:cs typeface="Roboto"/>
                        <a:sym typeface="Roboto"/>
                      </a:endParaRPr>
                    </a:p>
                  </a:txBody>
                  <a:tcPr marT="19050" marB="19050" marR="28575" marL="28575" anchor="b">
                    <a:lnL cap="flat" cmpd="sng" w="11900">
                      <a:solidFill>
                        <a:schemeClr val="lt1">
                          <a:alpha val="0"/>
                        </a:schemeClr>
                      </a:solidFill>
                      <a:prstDash val="solid"/>
                      <a:round/>
                      <a:headEnd len="sm" w="sm" type="none"/>
                      <a:tailEnd len="sm" w="sm" type="none"/>
                    </a:lnL>
                    <a:lnR cap="flat" cmpd="sng" w="11900">
                      <a:solidFill>
                        <a:schemeClr val="lt1">
                          <a:alpha val="0"/>
                        </a:schemeClr>
                      </a:solidFill>
                      <a:prstDash val="solid"/>
                      <a:round/>
                      <a:headEnd len="sm" w="sm" type="none"/>
                      <a:tailEnd len="sm" w="sm" type="none"/>
                    </a:lnR>
                    <a:lnT cap="flat" cmpd="sng" w="11900">
                      <a:solidFill>
                        <a:schemeClr val="lt1">
                          <a:alpha val="0"/>
                        </a:schemeClr>
                      </a:solidFill>
                      <a:prstDash val="solid"/>
                      <a:round/>
                      <a:headEnd len="sm" w="sm" type="none"/>
                      <a:tailEnd len="sm" w="sm" type="none"/>
                    </a:lnT>
                    <a:lnB cap="flat" cmpd="sng" w="11900">
                      <a:solidFill>
                        <a:schemeClr val="lt1">
                          <a:alpha val="0"/>
                        </a:scheme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Roboto"/>
                        <a:ea typeface="Roboto"/>
                        <a:cs typeface="Roboto"/>
                        <a:sym typeface="Roboto"/>
                      </a:endParaRPr>
                    </a:p>
                  </a:txBody>
                  <a:tcPr marT="19050" marB="19050" marR="28575" marL="28575" anchor="b">
                    <a:lnL cap="flat" cmpd="sng" w="11900">
                      <a:solidFill>
                        <a:schemeClr val="lt1">
                          <a:alpha val="0"/>
                        </a:schemeClr>
                      </a:solidFill>
                      <a:prstDash val="solid"/>
                      <a:round/>
                      <a:headEnd len="sm" w="sm" type="none"/>
                      <a:tailEnd len="sm" w="sm" type="none"/>
                    </a:lnL>
                    <a:lnR cap="flat" cmpd="sng" w="11900">
                      <a:solidFill>
                        <a:schemeClr val="lt1">
                          <a:alpha val="0"/>
                        </a:schemeClr>
                      </a:solidFill>
                      <a:prstDash val="solid"/>
                      <a:round/>
                      <a:headEnd len="sm" w="sm" type="none"/>
                      <a:tailEnd len="sm" w="sm" type="none"/>
                    </a:lnR>
                    <a:lnT cap="flat" cmpd="sng" w="11900">
                      <a:solidFill>
                        <a:schemeClr val="lt1">
                          <a:alpha val="0"/>
                        </a:schemeClr>
                      </a:solidFill>
                      <a:prstDash val="solid"/>
                      <a:round/>
                      <a:headEnd len="sm" w="sm" type="none"/>
                      <a:tailEnd len="sm" w="sm" type="none"/>
                    </a:lnT>
                    <a:lnB cap="flat" cmpd="sng" w="11900">
                      <a:solidFill>
                        <a:schemeClr val="lt1">
                          <a:alpha val="0"/>
                        </a:scheme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latin typeface="Roboto"/>
                        <a:ea typeface="Roboto"/>
                        <a:cs typeface="Roboto"/>
                        <a:sym typeface="Roboto"/>
                      </a:endParaRPr>
                    </a:p>
                  </a:txBody>
                  <a:tcPr marT="19050" marB="19050" marR="28575" marL="28575" anchor="b">
                    <a:lnL cap="flat" cmpd="sng" w="11900">
                      <a:solidFill>
                        <a:schemeClr val="lt1">
                          <a:alpha val="0"/>
                        </a:schemeClr>
                      </a:solidFill>
                      <a:prstDash val="solid"/>
                      <a:round/>
                      <a:headEnd len="sm" w="sm" type="none"/>
                      <a:tailEnd len="sm" w="sm" type="none"/>
                    </a:lnL>
                    <a:lnR cap="flat" cmpd="sng" w="11900">
                      <a:solidFill>
                        <a:schemeClr val="lt1">
                          <a:alpha val="0"/>
                        </a:schemeClr>
                      </a:solidFill>
                      <a:prstDash val="solid"/>
                      <a:round/>
                      <a:headEnd len="sm" w="sm" type="none"/>
                      <a:tailEnd len="sm" w="sm" type="none"/>
                    </a:lnR>
                    <a:lnT cap="flat" cmpd="sng" w="11900">
                      <a:solidFill>
                        <a:schemeClr val="lt1">
                          <a:alpha val="0"/>
                        </a:schemeClr>
                      </a:solidFill>
                      <a:prstDash val="solid"/>
                      <a:round/>
                      <a:headEnd len="sm" w="sm" type="none"/>
                      <a:tailEnd len="sm" w="sm" type="none"/>
                    </a:lnT>
                    <a:lnB cap="flat" cmpd="sng" w="11900">
                      <a:solidFill>
                        <a:schemeClr val="lt1">
                          <a:alpha val="0"/>
                        </a:schemeClr>
                      </a:solidFill>
                      <a:prstDash val="solid"/>
                      <a:round/>
                      <a:headEnd len="sm" w="sm" type="none"/>
                      <a:tailEnd len="sm" w="sm" type="none"/>
                    </a:lnB>
                  </a:tcPr>
                </a:tc>
              </a:tr>
            </a:tbl>
          </a:graphicData>
        </a:graphic>
      </p:graphicFrame>
      <p:pic>
        <p:nvPicPr>
          <p:cNvPr descr="CropIn_leaf_nuron.png" id="1710" name="Google Shape;1710;p16"/>
          <p:cNvPicPr preferRelativeResize="0"/>
          <p:nvPr/>
        </p:nvPicPr>
        <p:blipFill>
          <a:blip r:embed="rId6">
            <a:alphaModFix/>
          </a:blip>
          <a:stretch>
            <a:fillRect/>
          </a:stretch>
        </p:blipFill>
        <p:spPr>
          <a:xfrm>
            <a:off x="305850" y="2174075"/>
            <a:ext cx="1005900" cy="391183"/>
          </a:xfrm>
          <a:prstGeom prst="rect">
            <a:avLst/>
          </a:prstGeom>
          <a:noFill/>
          <a:ln>
            <a:noFill/>
          </a:ln>
        </p:spPr>
      </p:pic>
      <p:pic>
        <p:nvPicPr>
          <p:cNvPr id="1711" name="Google Shape;1711;p16"/>
          <p:cNvPicPr preferRelativeResize="0"/>
          <p:nvPr/>
        </p:nvPicPr>
        <p:blipFill>
          <a:blip r:embed="rId8">
            <a:alphaModFix/>
          </a:blip>
          <a:stretch>
            <a:fillRect/>
          </a:stretch>
        </p:blipFill>
        <p:spPr>
          <a:xfrm>
            <a:off x="439200" y="3041363"/>
            <a:ext cx="872550" cy="484743"/>
          </a:xfrm>
          <a:prstGeom prst="rect">
            <a:avLst/>
          </a:prstGeom>
          <a:noFill/>
          <a:ln>
            <a:noFill/>
          </a:ln>
        </p:spPr>
      </p:pic>
      <p:pic>
        <p:nvPicPr>
          <p:cNvPr id="1712" name="Google Shape;1712;p16"/>
          <p:cNvPicPr preferRelativeResize="0"/>
          <p:nvPr/>
        </p:nvPicPr>
        <p:blipFill>
          <a:blip r:embed="rId7">
            <a:alphaModFix/>
          </a:blip>
          <a:stretch>
            <a:fillRect/>
          </a:stretch>
        </p:blipFill>
        <p:spPr>
          <a:xfrm>
            <a:off x="305849" y="4107650"/>
            <a:ext cx="1005891" cy="5727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6" name="Shape 1716"/>
        <p:cNvGrpSpPr/>
        <p:nvPr/>
      </p:nvGrpSpPr>
      <p:grpSpPr>
        <a:xfrm>
          <a:off x="0" y="0"/>
          <a:ext cx="0" cy="0"/>
          <a:chOff x="0" y="0"/>
          <a:chExt cx="0" cy="0"/>
        </a:xfrm>
      </p:grpSpPr>
      <p:sp>
        <p:nvSpPr>
          <p:cNvPr id="1717" name="Google Shape;1717;p17"/>
          <p:cNvSpPr txBox="1"/>
          <p:nvPr/>
        </p:nvSpPr>
        <p:spPr>
          <a:xfrm>
            <a:off x="2020425" y="176700"/>
            <a:ext cx="5586300" cy="405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91"/>
              <a:buFont typeface="Arial"/>
              <a:buNone/>
            </a:pPr>
            <a:r>
              <a:rPr b="1" lang="en" sz="1438">
                <a:solidFill>
                  <a:srgbClr val="249C90"/>
                </a:solidFill>
              </a:rPr>
              <a:t>DIGITIZATION OF COFFEE SUPPLY CHAIN - SUCAFINA</a:t>
            </a:r>
            <a:endParaRPr/>
          </a:p>
        </p:txBody>
      </p:sp>
      <p:sp>
        <p:nvSpPr>
          <p:cNvPr id="1718" name="Google Shape;1718;p17"/>
          <p:cNvSpPr txBox="1"/>
          <p:nvPr/>
        </p:nvSpPr>
        <p:spPr>
          <a:xfrm>
            <a:off x="6607125" y="1295525"/>
            <a:ext cx="2574900" cy="2819100"/>
          </a:xfrm>
          <a:prstGeom prst="rect">
            <a:avLst/>
          </a:prstGeom>
          <a:solidFill>
            <a:srgbClr val="888888"/>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800">
              <a:solidFill>
                <a:srgbClr val="FAFAFA"/>
              </a:solidFill>
              <a:latin typeface="Montserrat"/>
              <a:ea typeface="Montserrat"/>
              <a:cs typeface="Montserrat"/>
              <a:sym typeface="Montserrat"/>
            </a:endParaRPr>
          </a:p>
          <a:p>
            <a:pPr indent="0" lvl="0" marL="0" rtl="0" algn="ctr">
              <a:spcBef>
                <a:spcPts val="0"/>
              </a:spcBef>
              <a:spcAft>
                <a:spcPts val="0"/>
              </a:spcAft>
              <a:buClr>
                <a:schemeClr val="dk1"/>
              </a:buClr>
              <a:buSzPts val="1100"/>
              <a:buFont typeface="Arial"/>
              <a:buNone/>
            </a:pPr>
            <a:r>
              <a:rPr b="1" lang="en" sz="1200">
                <a:solidFill>
                  <a:srgbClr val="9EE02A"/>
                </a:solidFill>
                <a:latin typeface="Montserrat"/>
                <a:ea typeface="Montserrat"/>
                <a:cs typeface="Montserrat"/>
                <a:sym typeface="Montserrat"/>
              </a:rPr>
              <a:t>Impact</a:t>
            </a:r>
            <a:endParaRPr sz="900">
              <a:solidFill>
                <a:srgbClr val="FFFFFF"/>
              </a:solidFill>
              <a:latin typeface="Montserrat"/>
              <a:ea typeface="Montserrat"/>
              <a:cs typeface="Montserrat"/>
              <a:sym typeface="Montserrat"/>
            </a:endParaRPr>
          </a:p>
          <a:p>
            <a:pPr indent="0" lvl="0" marL="457200" rtl="0" algn="l">
              <a:spcBef>
                <a:spcPts val="0"/>
              </a:spcBef>
              <a:spcAft>
                <a:spcPts val="0"/>
              </a:spcAft>
              <a:buNone/>
            </a:pPr>
            <a:r>
              <a:t/>
            </a:r>
            <a:endParaRPr sz="900">
              <a:solidFill>
                <a:srgbClr val="FFFFFF"/>
              </a:solidFill>
              <a:latin typeface="Montserrat"/>
              <a:ea typeface="Montserrat"/>
              <a:cs typeface="Montserrat"/>
              <a:sym typeface="Montserrat"/>
            </a:endParaRPr>
          </a:p>
          <a:p>
            <a:pPr indent="-285750" lvl="0" marL="457200" rtl="0" algn="l">
              <a:spcBef>
                <a:spcPts val="0"/>
              </a:spcBef>
              <a:spcAft>
                <a:spcPts val="0"/>
              </a:spcAft>
              <a:buClr>
                <a:schemeClr val="lt2"/>
              </a:buClr>
              <a:buSzPts val="900"/>
              <a:buFont typeface="Roboto"/>
              <a:buAutoNum type="arabicPeriod"/>
            </a:pPr>
            <a:r>
              <a:rPr lang="en" sz="900">
                <a:solidFill>
                  <a:schemeClr val="lt2"/>
                </a:solidFill>
                <a:latin typeface="Roboto"/>
                <a:ea typeface="Roboto"/>
                <a:cs typeface="Roboto"/>
                <a:sym typeface="Roboto"/>
              </a:rPr>
              <a:t>20,898 famers registered, followed-up and verified for certifications;</a:t>
            </a:r>
            <a:endParaRPr sz="900">
              <a:solidFill>
                <a:schemeClr val="lt2"/>
              </a:solidFill>
              <a:latin typeface="Roboto"/>
              <a:ea typeface="Roboto"/>
              <a:cs typeface="Roboto"/>
              <a:sym typeface="Roboto"/>
            </a:endParaRPr>
          </a:p>
          <a:p>
            <a:pPr indent="-285750" lvl="0" marL="457200" rtl="0" algn="l">
              <a:spcBef>
                <a:spcPts val="0"/>
              </a:spcBef>
              <a:spcAft>
                <a:spcPts val="0"/>
              </a:spcAft>
              <a:buClr>
                <a:schemeClr val="lt2"/>
              </a:buClr>
              <a:buSzPts val="900"/>
              <a:buFont typeface="Roboto"/>
              <a:buAutoNum type="arabicPeriod"/>
            </a:pPr>
            <a:r>
              <a:rPr lang="en" sz="900">
                <a:solidFill>
                  <a:schemeClr val="lt2"/>
                </a:solidFill>
                <a:latin typeface="Roboto"/>
                <a:ea typeface="Roboto"/>
                <a:cs typeface="Roboto"/>
                <a:sym typeface="Roboto"/>
              </a:rPr>
              <a:t>175 trainings have so far been scheduled;</a:t>
            </a:r>
            <a:endParaRPr sz="900">
              <a:solidFill>
                <a:schemeClr val="lt2"/>
              </a:solidFill>
              <a:latin typeface="Roboto"/>
              <a:ea typeface="Roboto"/>
              <a:cs typeface="Roboto"/>
              <a:sym typeface="Roboto"/>
            </a:endParaRPr>
          </a:p>
          <a:p>
            <a:pPr indent="-285750" lvl="0" marL="457200" rtl="0" algn="l">
              <a:spcBef>
                <a:spcPts val="0"/>
              </a:spcBef>
              <a:spcAft>
                <a:spcPts val="0"/>
              </a:spcAft>
              <a:buClr>
                <a:schemeClr val="lt2"/>
              </a:buClr>
              <a:buSzPts val="900"/>
              <a:buFont typeface="Roboto"/>
              <a:buAutoNum type="arabicPeriod"/>
            </a:pPr>
            <a:r>
              <a:rPr lang="en" sz="900">
                <a:solidFill>
                  <a:schemeClr val="lt2"/>
                </a:solidFill>
                <a:latin typeface="Roboto"/>
                <a:ea typeface="Roboto"/>
                <a:cs typeface="Roboto"/>
                <a:sym typeface="Roboto"/>
              </a:rPr>
              <a:t>725 farm plots have been visited and geo-tagged in the system;</a:t>
            </a:r>
            <a:endParaRPr sz="900">
              <a:solidFill>
                <a:schemeClr val="lt2"/>
              </a:solidFill>
              <a:latin typeface="Roboto"/>
              <a:ea typeface="Roboto"/>
              <a:cs typeface="Roboto"/>
              <a:sym typeface="Roboto"/>
            </a:endParaRPr>
          </a:p>
          <a:p>
            <a:pPr indent="-285750" lvl="0" marL="457200" rtl="0" algn="l">
              <a:spcBef>
                <a:spcPts val="0"/>
              </a:spcBef>
              <a:spcAft>
                <a:spcPts val="0"/>
              </a:spcAft>
              <a:buClr>
                <a:schemeClr val="lt2"/>
              </a:buClr>
              <a:buSzPts val="900"/>
              <a:buFont typeface="Roboto"/>
              <a:buAutoNum type="arabicPeriod"/>
            </a:pPr>
            <a:r>
              <a:rPr lang="en" sz="900">
                <a:solidFill>
                  <a:schemeClr val="lt2"/>
                </a:solidFill>
                <a:latin typeface="Roboto"/>
                <a:ea typeface="Roboto"/>
                <a:cs typeface="Roboto"/>
                <a:sym typeface="Roboto"/>
              </a:rPr>
              <a:t>365 input loans have since been requested and tracked by the system;</a:t>
            </a:r>
            <a:endParaRPr sz="900">
              <a:solidFill>
                <a:schemeClr val="lt2"/>
              </a:solidFill>
              <a:latin typeface="Roboto"/>
              <a:ea typeface="Roboto"/>
              <a:cs typeface="Roboto"/>
              <a:sym typeface="Roboto"/>
            </a:endParaRPr>
          </a:p>
          <a:p>
            <a:pPr indent="-285750" lvl="0" marL="457200" rtl="0" algn="l">
              <a:spcBef>
                <a:spcPts val="0"/>
              </a:spcBef>
              <a:spcAft>
                <a:spcPts val="0"/>
              </a:spcAft>
              <a:buClr>
                <a:schemeClr val="lt2"/>
              </a:buClr>
              <a:buSzPts val="900"/>
              <a:buFont typeface="Roboto"/>
              <a:buAutoNum type="arabicPeriod"/>
            </a:pPr>
            <a:r>
              <a:rPr lang="en" sz="900">
                <a:solidFill>
                  <a:schemeClr val="lt2"/>
                </a:solidFill>
                <a:latin typeface="Roboto"/>
                <a:ea typeface="Roboto"/>
                <a:cs typeface="Roboto"/>
                <a:sym typeface="Roboto"/>
              </a:rPr>
              <a:t>More than 1,000 individual coffee purchase transactions have so far been recorded into the system</a:t>
            </a:r>
            <a:endParaRPr b="1" sz="1900">
              <a:solidFill>
                <a:schemeClr val="lt2"/>
              </a:solidFill>
              <a:latin typeface="Montserrat"/>
              <a:ea typeface="Montserrat"/>
              <a:cs typeface="Montserrat"/>
              <a:sym typeface="Montserrat"/>
            </a:endParaRPr>
          </a:p>
        </p:txBody>
      </p:sp>
      <p:pic>
        <p:nvPicPr>
          <p:cNvPr id="1719" name="Google Shape;1719;p17"/>
          <p:cNvPicPr preferRelativeResize="0"/>
          <p:nvPr/>
        </p:nvPicPr>
        <p:blipFill>
          <a:blip r:embed="rId3">
            <a:alphaModFix/>
          </a:blip>
          <a:stretch>
            <a:fillRect/>
          </a:stretch>
        </p:blipFill>
        <p:spPr>
          <a:xfrm>
            <a:off x="7646602" y="4454161"/>
            <a:ext cx="717240" cy="677752"/>
          </a:xfrm>
          <a:prstGeom prst="rect">
            <a:avLst/>
          </a:prstGeom>
          <a:noFill/>
          <a:ln>
            <a:noFill/>
          </a:ln>
        </p:spPr>
      </p:pic>
      <p:pic>
        <p:nvPicPr>
          <p:cNvPr id="1720" name="Google Shape;1720;p17"/>
          <p:cNvPicPr preferRelativeResize="0"/>
          <p:nvPr/>
        </p:nvPicPr>
        <p:blipFill>
          <a:blip r:embed="rId4">
            <a:alphaModFix/>
          </a:blip>
          <a:stretch>
            <a:fillRect/>
          </a:stretch>
        </p:blipFill>
        <p:spPr>
          <a:xfrm>
            <a:off x="8450650" y="4455782"/>
            <a:ext cx="717240" cy="677752"/>
          </a:xfrm>
          <a:prstGeom prst="rect">
            <a:avLst/>
          </a:prstGeom>
          <a:noFill/>
          <a:ln>
            <a:noFill/>
          </a:ln>
        </p:spPr>
      </p:pic>
      <p:pic>
        <p:nvPicPr>
          <p:cNvPr id="1721" name="Google Shape;1721;p17"/>
          <p:cNvPicPr preferRelativeResize="0"/>
          <p:nvPr/>
        </p:nvPicPr>
        <p:blipFill>
          <a:blip r:embed="rId5">
            <a:alphaModFix/>
          </a:blip>
          <a:stretch>
            <a:fillRect/>
          </a:stretch>
        </p:blipFill>
        <p:spPr>
          <a:xfrm>
            <a:off x="0" y="0"/>
            <a:ext cx="1768474" cy="998525"/>
          </a:xfrm>
          <a:prstGeom prst="rect">
            <a:avLst/>
          </a:prstGeom>
          <a:noFill/>
          <a:ln>
            <a:noFill/>
          </a:ln>
          <a:effectLst>
            <a:outerShdw blurRad="57150" rotWithShape="0" algn="bl" dir="5400000" dist="19050">
              <a:srgbClr val="000000">
                <a:alpha val="23000"/>
              </a:srgbClr>
            </a:outerShdw>
          </a:effectLst>
        </p:spPr>
      </p:pic>
      <p:sp>
        <p:nvSpPr>
          <p:cNvPr id="1722" name="Google Shape;1722;p17"/>
          <p:cNvSpPr txBox="1"/>
          <p:nvPr/>
        </p:nvSpPr>
        <p:spPr>
          <a:xfrm>
            <a:off x="160425" y="1113900"/>
            <a:ext cx="6446700" cy="919200"/>
          </a:xfrm>
          <a:prstGeom prst="rect">
            <a:avLst/>
          </a:prstGeom>
          <a:noFill/>
          <a:ln>
            <a:noFill/>
          </a:ln>
        </p:spPr>
        <p:txBody>
          <a:bodyPr anchorCtr="0" anchor="ctr" bIns="91425" lIns="91425" spcFirstLastPara="1" rIns="91425" wrap="square" tIns="91425">
            <a:noAutofit/>
          </a:bodyPr>
          <a:lstStyle/>
          <a:p>
            <a:pPr indent="0" lvl="0" marL="0" rtl="0" algn="just">
              <a:spcBef>
                <a:spcPts val="0"/>
              </a:spcBef>
              <a:spcAft>
                <a:spcPts val="0"/>
              </a:spcAft>
              <a:buClr>
                <a:srgbClr val="75A340"/>
              </a:buClr>
              <a:buSzPts val="1200"/>
              <a:buFont typeface="Cambria"/>
              <a:buNone/>
            </a:pPr>
            <a:r>
              <a:rPr b="1" lang="en" sz="800">
                <a:solidFill>
                  <a:srgbClr val="7AC143"/>
                </a:solidFill>
                <a:latin typeface="Montserrat"/>
                <a:ea typeface="Montserrat"/>
                <a:cs typeface="Montserrat"/>
                <a:sym typeface="Montserrat"/>
              </a:rPr>
              <a:t>The Challenge</a:t>
            </a:r>
            <a:endParaRPr b="1" sz="800">
              <a:solidFill>
                <a:srgbClr val="7AC143"/>
              </a:solidFill>
              <a:latin typeface="Montserrat"/>
              <a:ea typeface="Montserrat"/>
              <a:cs typeface="Montserrat"/>
              <a:sym typeface="Montserrat"/>
            </a:endParaRPr>
          </a:p>
          <a:p>
            <a:pPr indent="0" lvl="0" marL="0" rtl="0" algn="just">
              <a:spcBef>
                <a:spcPts val="0"/>
              </a:spcBef>
              <a:spcAft>
                <a:spcPts val="0"/>
              </a:spcAft>
              <a:buClr>
                <a:srgbClr val="75A340"/>
              </a:buClr>
              <a:buSzPts val="1200"/>
              <a:buFont typeface="Cambria"/>
              <a:buNone/>
            </a:pPr>
            <a:r>
              <a:t/>
            </a:r>
            <a:endParaRPr b="1" sz="800">
              <a:solidFill>
                <a:srgbClr val="75A340"/>
              </a:solidFill>
              <a:latin typeface="Montserrat"/>
              <a:ea typeface="Montserrat"/>
              <a:cs typeface="Montserrat"/>
              <a:sym typeface="Montserrat"/>
            </a:endParaRPr>
          </a:p>
          <a:p>
            <a:pPr indent="0" lvl="0" marL="0" marR="0" rtl="0" algn="l">
              <a:lnSpc>
                <a:spcPct val="100000"/>
              </a:lnSpc>
              <a:spcBef>
                <a:spcPts val="0"/>
              </a:spcBef>
              <a:spcAft>
                <a:spcPts val="0"/>
              </a:spcAft>
              <a:buNone/>
            </a:pPr>
            <a:r>
              <a:rPr lang="en" sz="800">
                <a:solidFill>
                  <a:schemeClr val="dk1"/>
                </a:solidFill>
                <a:latin typeface="Roboto"/>
                <a:ea typeface="Roboto"/>
                <a:cs typeface="Roboto"/>
                <a:sym typeface="Roboto"/>
              </a:rPr>
              <a:t>Sucafina is a leading sustainable Farm to Roaster coffee company, with a family tradition in commodities that stretches back to 1905.  is one of the leading coffee trading houses in the world, and one of the few focused entirely on coffee. Their extensive supply chains span from producer-facing export operations to destination sales offices around the world.</a:t>
            </a:r>
            <a:endParaRPr sz="800">
              <a:solidFill>
                <a:schemeClr val="dk1"/>
              </a:solidFill>
              <a:latin typeface="Montserrat"/>
              <a:ea typeface="Montserrat"/>
              <a:cs typeface="Montserrat"/>
              <a:sym typeface="Montserrat"/>
            </a:endParaRPr>
          </a:p>
        </p:txBody>
      </p:sp>
      <p:grpSp>
        <p:nvGrpSpPr>
          <p:cNvPr id="1723" name="Google Shape;1723;p17"/>
          <p:cNvGrpSpPr/>
          <p:nvPr/>
        </p:nvGrpSpPr>
        <p:grpSpPr>
          <a:xfrm>
            <a:off x="4976030" y="2873406"/>
            <a:ext cx="1238523" cy="748983"/>
            <a:chOff x="7578250" y="1657500"/>
            <a:chExt cx="1001150" cy="655450"/>
          </a:xfrm>
        </p:grpSpPr>
        <p:sp>
          <p:nvSpPr>
            <p:cNvPr id="1724" name="Google Shape;1724;p17"/>
            <p:cNvSpPr txBox="1"/>
            <p:nvPr/>
          </p:nvSpPr>
          <p:spPr>
            <a:xfrm>
              <a:off x="7588200" y="1657500"/>
              <a:ext cx="991200" cy="293700"/>
            </a:xfrm>
            <a:prstGeom prst="rect">
              <a:avLst/>
            </a:prstGeom>
            <a:solidFill>
              <a:srgbClr val="76BE2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rgbClr val="FFFFFF"/>
                  </a:solidFill>
                  <a:latin typeface="Montserrat SemiBold"/>
                  <a:ea typeface="Montserrat SemiBold"/>
                  <a:cs typeface="Montserrat SemiBold"/>
                  <a:sym typeface="Montserrat SemiBold"/>
                </a:rPr>
                <a:t>Digital Engagement</a:t>
              </a:r>
              <a:endParaRPr sz="700">
                <a:solidFill>
                  <a:srgbClr val="FFFFFF"/>
                </a:solidFill>
                <a:latin typeface="Montserrat SemiBold"/>
                <a:ea typeface="Montserrat SemiBold"/>
                <a:cs typeface="Montserrat SemiBold"/>
                <a:sym typeface="Montserrat SemiBold"/>
              </a:endParaRPr>
            </a:p>
          </p:txBody>
        </p:sp>
        <p:sp>
          <p:nvSpPr>
            <p:cNvPr id="1725" name="Google Shape;1725;p17"/>
            <p:cNvSpPr txBox="1"/>
            <p:nvPr/>
          </p:nvSpPr>
          <p:spPr>
            <a:xfrm>
              <a:off x="7578250" y="2019250"/>
              <a:ext cx="991200" cy="293700"/>
            </a:xfrm>
            <a:prstGeom prst="rect">
              <a:avLst/>
            </a:prstGeom>
            <a:solidFill>
              <a:srgbClr val="76BE2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rgbClr val="FFFFFF"/>
                  </a:solidFill>
                  <a:latin typeface="Montserrat SemiBold"/>
                  <a:ea typeface="Montserrat SemiBold"/>
                  <a:cs typeface="Montserrat SemiBold"/>
                  <a:sym typeface="Montserrat SemiBold"/>
                </a:rPr>
                <a:t>Sustainable Government</a:t>
              </a:r>
              <a:endParaRPr sz="700">
                <a:solidFill>
                  <a:srgbClr val="FFFFFF"/>
                </a:solidFill>
                <a:latin typeface="Montserrat SemiBold"/>
                <a:ea typeface="Montserrat SemiBold"/>
                <a:cs typeface="Montserrat SemiBold"/>
                <a:sym typeface="Montserrat SemiBold"/>
              </a:endParaRPr>
            </a:p>
          </p:txBody>
        </p:sp>
      </p:grpSp>
      <p:grpSp>
        <p:nvGrpSpPr>
          <p:cNvPr id="1726" name="Google Shape;1726;p17"/>
          <p:cNvGrpSpPr/>
          <p:nvPr/>
        </p:nvGrpSpPr>
        <p:grpSpPr>
          <a:xfrm>
            <a:off x="322423" y="2786268"/>
            <a:ext cx="4532295" cy="874484"/>
            <a:chOff x="3768425" y="1758200"/>
            <a:chExt cx="3167001" cy="581400"/>
          </a:xfrm>
        </p:grpSpPr>
        <p:sp>
          <p:nvSpPr>
            <p:cNvPr id="1727" name="Google Shape;1727;p17"/>
            <p:cNvSpPr/>
            <p:nvPr/>
          </p:nvSpPr>
          <p:spPr>
            <a:xfrm>
              <a:off x="5131801" y="1912287"/>
              <a:ext cx="161700" cy="34800"/>
            </a:xfrm>
            <a:prstGeom prst="leftRightArrow">
              <a:avLst>
                <a:gd fmla="val 50000" name="adj1"/>
                <a:gd fmla="val 50000" name="adj2"/>
              </a:avLst>
            </a:prstGeom>
            <a:solidFill>
              <a:srgbClr val="66666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28" name="Google Shape;1728;p17"/>
            <p:cNvSpPr/>
            <p:nvPr/>
          </p:nvSpPr>
          <p:spPr>
            <a:xfrm>
              <a:off x="3875222" y="1758200"/>
              <a:ext cx="368700" cy="321000"/>
            </a:xfrm>
            <a:prstGeom prst="ellipse">
              <a:avLst/>
            </a:pr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17"/>
            <p:cNvSpPr/>
            <p:nvPr/>
          </p:nvSpPr>
          <p:spPr>
            <a:xfrm>
              <a:off x="4657502" y="1769262"/>
              <a:ext cx="368700" cy="321000"/>
            </a:xfrm>
            <a:prstGeom prst="ellipse">
              <a:avLst/>
            </a:pr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17"/>
            <p:cNvSpPr/>
            <p:nvPr/>
          </p:nvSpPr>
          <p:spPr>
            <a:xfrm>
              <a:off x="5439782" y="1769262"/>
              <a:ext cx="368700" cy="321000"/>
            </a:xfrm>
            <a:prstGeom prst="ellipse">
              <a:avLst/>
            </a:pr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17"/>
            <p:cNvSpPr/>
            <p:nvPr/>
          </p:nvSpPr>
          <p:spPr>
            <a:xfrm>
              <a:off x="6222062" y="1769262"/>
              <a:ext cx="368700" cy="321000"/>
            </a:xfrm>
            <a:prstGeom prst="ellipse">
              <a:avLst/>
            </a:prstGeom>
            <a:solidFill>
              <a:srgbClr val="FFFFF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17"/>
            <p:cNvSpPr/>
            <p:nvPr/>
          </p:nvSpPr>
          <p:spPr>
            <a:xfrm>
              <a:off x="5914081" y="1912287"/>
              <a:ext cx="161700" cy="34800"/>
            </a:xfrm>
            <a:prstGeom prst="leftRightArrow">
              <a:avLst>
                <a:gd fmla="val 50000" name="adj1"/>
                <a:gd fmla="val 50000" name="adj2"/>
              </a:avLst>
            </a:prstGeom>
            <a:solidFill>
              <a:srgbClr val="66666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33" name="Google Shape;1733;p17"/>
            <p:cNvSpPr/>
            <p:nvPr/>
          </p:nvSpPr>
          <p:spPr>
            <a:xfrm>
              <a:off x="4410361" y="1912287"/>
              <a:ext cx="161700" cy="34800"/>
            </a:xfrm>
            <a:prstGeom prst="leftRightArrow">
              <a:avLst>
                <a:gd fmla="val 50000" name="adj1"/>
                <a:gd fmla="val 50000" name="adj2"/>
              </a:avLst>
            </a:prstGeom>
            <a:solidFill>
              <a:srgbClr val="66666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34" name="Google Shape;1734;p17"/>
            <p:cNvSpPr txBox="1"/>
            <p:nvPr/>
          </p:nvSpPr>
          <p:spPr>
            <a:xfrm>
              <a:off x="3768425" y="2103500"/>
              <a:ext cx="565800" cy="23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00">
                  <a:solidFill>
                    <a:srgbClr val="434343"/>
                  </a:solidFill>
                  <a:latin typeface="Montserrat SemiBold"/>
                  <a:ea typeface="Montserrat SemiBold"/>
                  <a:cs typeface="Montserrat SemiBold"/>
                  <a:sym typeface="Montserrat SemiBold"/>
                </a:rPr>
                <a:t>Farmer</a:t>
              </a:r>
              <a:endParaRPr sz="700">
                <a:solidFill>
                  <a:srgbClr val="434343"/>
                </a:solidFill>
                <a:latin typeface="Montserrat SemiBold"/>
                <a:ea typeface="Montserrat SemiBold"/>
                <a:cs typeface="Montserrat SemiBold"/>
                <a:sym typeface="Montserrat SemiBold"/>
              </a:endParaRPr>
            </a:p>
          </p:txBody>
        </p:sp>
        <p:sp>
          <p:nvSpPr>
            <p:cNvPr id="1735" name="Google Shape;1735;p17"/>
            <p:cNvSpPr txBox="1"/>
            <p:nvPr/>
          </p:nvSpPr>
          <p:spPr>
            <a:xfrm>
              <a:off x="4573524" y="2103500"/>
              <a:ext cx="648000" cy="23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00">
                  <a:solidFill>
                    <a:srgbClr val="434343"/>
                  </a:solidFill>
                  <a:latin typeface="Montserrat SemiBold"/>
                  <a:ea typeface="Montserrat SemiBold"/>
                  <a:cs typeface="Montserrat SemiBold"/>
                  <a:sym typeface="Montserrat SemiBold"/>
                </a:rPr>
                <a:t>Sucafina</a:t>
              </a:r>
              <a:endParaRPr sz="700">
                <a:solidFill>
                  <a:srgbClr val="434343"/>
                </a:solidFill>
                <a:latin typeface="Montserrat SemiBold"/>
                <a:ea typeface="Montserrat SemiBold"/>
                <a:cs typeface="Montserrat SemiBold"/>
                <a:sym typeface="Montserrat SemiBold"/>
              </a:endParaRPr>
            </a:p>
          </p:txBody>
        </p:sp>
        <p:sp>
          <p:nvSpPr>
            <p:cNvPr id="1736" name="Google Shape;1736;p17"/>
            <p:cNvSpPr txBox="1"/>
            <p:nvPr/>
          </p:nvSpPr>
          <p:spPr>
            <a:xfrm>
              <a:off x="5419129" y="2103500"/>
              <a:ext cx="565800" cy="23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00">
                  <a:solidFill>
                    <a:srgbClr val="434343"/>
                  </a:solidFill>
                  <a:latin typeface="Montserrat SemiBold"/>
                  <a:ea typeface="Montserrat SemiBold"/>
                  <a:cs typeface="Montserrat SemiBold"/>
                  <a:sym typeface="Montserrat SemiBold"/>
                </a:rPr>
                <a:t>Roaster</a:t>
              </a:r>
              <a:endParaRPr sz="700">
                <a:solidFill>
                  <a:srgbClr val="434343"/>
                </a:solidFill>
                <a:latin typeface="Montserrat SemiBold"/>
                <a:ea typeface="Montserrat SemiBold"/>
                <a:cs typeface="Montserrat SemiBold"/>
                <a:sym typeface="Montserrat SemiBold"/>
              </a:endParaRPr>
            </a:p>
          </p:txBody>
        </p:sp>
        <p:sp>
          <p:nvSpPr>
            <p:cNvPr id="1737" name="Google Shape;1737;p17"/>
            <p:cNvSpPr txBox="1"/>
            <p:nvPr/>
          </p:nvSpPr>
          <p:spPr>
            <a:xfrm>
              <a:off x="6212126" y="2103500"/>
              <a:ext cx="723300" cy="23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700">
                  <a:solidFill>
                    <a:srgbClr val="434343"/>
                  </a:solidFill>
                  <a:latin typeface="Montserrat SemiBold"/>
                  <a:ea typeface="Montserrat SemiBold"/>
                  <a:cs typeface="Montserrat SemiBold"/>
                  <a:sym typeface="Montserrat SemiBold"/>
                </a:rPr>
                <a:t>Consumer</a:t>
              </a:r>
              <a:endParaRPr sz="700">
                <a:solidFill>
                  <a:srgbClr val="434343"/>
                </a:solidFill>
                <a:latin typeface="Montserrat SemiBold"/>
                <a:ea typeface="Montserrat SemiBold"/>
                <a:cs typeface="Montserrat SemiBold"/>
                <a:sym typeface="Montserrat SemiBold"/>
              </a:endParaRPr>
            </a:p>
          </p:txBody>
        </p:sp>
        <p:pic>
          <p:nvPicPr>
            <p:cNvPr id="1738" name="Google Shape;1738;p17"/>
            <p:cNvPicPr preferRelativeResize="0"/>
            <p:nvPr/>
          </p:nvPicPr>
          <p:blipFill rotWithShape="1">
            <a:blip r:embed="rId6">
              <a:alphaModFix/>
            </a:blip>
            <a:srcRect b="44165" l="69810" r="18698" t="29547"/>
            <a:stretch/>
          </p:blipFill>
          <p:spPr>
            <a:xfrm>
              <a:off x="4674928" y="1809903"/>
              <a:ext cx="333600" cy="223500"/>
            </a:xfrm>
            <a:prstGeom prst="ellipse">
              <a:avLst/>
            </a:prstGeom>
            <a:noFill/>
            <a:ln>
              <a:noFill/>
            </a:ln>
          </p:spPr>
        </p:pic>
        <p:pic>
          <p:nvPicPr>
            <p:cNvPr id="1739" name="Google Shape;1739;p17"/>
            <p:cNvPicPr preferRelativeResize="0"/>
            <p:nvPr/>
          </p:nvPicPr>
          <p:blipFill>
            <a:blip r:embed="rId7">
              <a:alphaModFix/>
            </a:blip>
            <a:stretch>
              <a:fillRect/>
            </a:stretch>
          </p:blipFill>
          <p:spPr>
            <a:xfrm>
              <a:off x="3913883" y="1805504"/>
              <a:ext cx="256744" cy="223333"/>
            </a:xfrm>
            <a:prstGeom prst="rect">
              <a:avLst/>
            </a:prstGeom>
            <a:noFill/>
            <a:ln>
              <a:noFill/>
            </a:ln>
          </p:spPr>
        </p:pic>
        <p:pic>
          <p:nvPicPr>
            <p:cNvPr id="1740" name="Google Shape;1740;p17"/>
            <p:cNvPicPr preferRelativeResize="0"/>
            <p:nvPr/>
          </p:nvPicPr>
          <p:blipFill rotWithShape="1">
            <a:blip r:embed="rId8">
              <a:alphaModFix/>
            </a:blip>
            <a:srcRect b="0" l="0" r="0" t="0"/>
            <a:stretch/>
          </p:blipFill>
          <p:spPr>
            <a:xfrm>
              <a:off x="5490798" y="1805504"/>
              <a:ext cx="256747" cy="223333"/>
            </a:xfrm>
            <a:prstGeom prst="rect">
              <a:avLst/>
            </a:prstGeom>
            <a:noFill/>
            <a:ln>
              <a:noFill/>
            </a:ln>
          </p:spPr>
        </p:pic>
        <p:pic>
          <p:nvPicPr>
            <p:cNvPr id="1741" name="Google Shape;1741;p17"/>
            <p:cNvPicPr preferRelativeResize="0"/>
            <p:nvPr/>
          </p:nvPicPr>
          <p:blipFill rotWithShape="1">
            <a:blip r:embed="rId9">
              <a:alphaModFix/>
            </a:blip>
            <a:srcRect b="0" l="0" r="0" t="0"/>
            <a:stretch/>
          </p:blipFill>
          <p:spPr>
            <a:xfrm>
              <a:off x="6282994" y="1805504"/>
              <a:ext cx="256747" cy="223333"/>
            </a:xfrm>
            <a:prstGeom prst="rect">
              <a:avLst/>
            </a:prstGeom>
            <a:noFill/>
            <a:ln>
              <a:noFill/>
            </a:ln>
          </p:spPr>
        </p:pic>
      </p:grpSp>
      <p:sp>
        <p:nvSpPr>
          <p:cNvPr id="1742" name="Google Shape;1742;p17"/>
          <p:cNvSpPr txBox="1"/>
          <p:nvPr/>
        </p:nvSpPr>
        <p:spPr>
          <a:xfrm>
            <a:off x="160425" y="1949675"/>
            <a:ext cx="6265800" cy="748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en" sz="800">
                <a:solidFill>
                  <a:schemeClr val="dk1"/>
                </a:solidFill>
                <a:latin typeface="Roboto"/>
                <a:ea typeface="Roboto"/>
                <a:cs typeface="Roboto"/>
                <a:sym typeface="Roboto"/>
              </a:rPr>
              <a:t>C</a:t>
            </a:r>
            <a:r>
              <a:rPr lang="en" sz="800">
                <a:solidFill>
                  <a:srgbClr val="222222"/>
                </a:solidFill>
                <a:latin typeface="Roboto"/>
                <a:ea typeface="Roboto"/>
                <a:cs typeface="Roboto"/>
                <a:sym typeface="Roboto"/>
              </a:rPr>
              <a:t>ropIn partnered with Sucafina in Jan 2021 to support its Coffee sustainability plan, by recording and tracking all sustainability activities with farmers for projects in Uganda, Rwanda, and Burundi. CropIn’s unique suite of solutions - SmartFarm</a:t>
            </a:r>
            <a:r>
              <a:rPr baseline="30000" lang="en" sz="800">
                <a:solidFill>
                  <a:srgbClr val="222222"/>
                </a:solidFill>
                <a:latin typeface="Roboto"/>
                <a:ea typeface="Roboto"/>
                <a:cs typeface="Roboto"/>
                <a:sym typeface="Roboto"/>
              </a:rPr>
              <a:t>®</a:t>
            </a:r>
            <a:r>
              <a:rPr lang="en" sz="800">
                <a:solidFill>
                  <a:srgbClr val="222222"/>
                </a:solidFill>
                <a:latin typeface="Roboto"/>
                <a:ea typeface="Roboto"/>
                <a:cs typeface="Roboto"/>
                <a:sym typeface="Roboto"/>
              </a:rPr>
              <a:t> and mWarehouse.</a:t>
            </a:r>
            <a:endParaRPr sz="800">
              <a:latin typeface="Roboto"/>
              <a:ea typeface="Roboto"/>
              <a:cs typeface="Roboto"/>
              <a:sym typeface="Roboto"/>
            </a:endParaRPr>
          </a:p>
        </p:txBody>
      </p:sp>
      <p:sp>
        <p:nvSpPr>
          <p:cNvPr id="1743" name="Google Shape;1743;p17"/>
          <p:cNvSpPr txBox="1"/>
          <p:nvPr/>
        </p:nvSpPr>
        <p:spPr>
          <a:xfrm>
            <a:off x="6607125" y="930700"/>
            <a:ext cx="2536800" cy="392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650">
                <a:latin typeface="Montserrat"/>
                <a:ea typeface="Montserrat"/>
                <a:cs typeface="Montserrat"/>
                <a:sym typeface="Montserrat"/>
              </a:rPr>
              <a:t>More than </a:t>
            </a:r>
            <a:r>
              <a:rPr b="1" lang="en" sz="700">
                <a:solidFill>
                  <a:srgbClr val="36939B"/>
                </a:solidFill>
                <a:latin typeface="Montserrat"/>
                <a:ea typeface="Montserrat"/>
                <a:cs typeface="Montserrat"/>
                <a:sym typeface="Montserrat"/>
              </a:rPr>
              <a:t>50 Field Supervisors</a:t>
            </a:r>
            <a:r>
              <a:rPr lang="en" sz="650">
                <a:latin typeface="Montserrat"/>
                <a:ea typeface="Montserrat"/>
                <a:cs typeface="Montserrat"/>
                <a:sym typeface="Montserrat"/>
              </a:rPr>
              <a:t> were trained and are currently Using the system:</a:t>
            </a:r>
            <a:endParaRPr sz="650">
              <a:latin typeface="Montserrat"/>
              <a:ea typeface="Montserrat"/>
              <a:cs typeface="Montserrat"/>
              <a:sym typeface="Montserrat"/>
            </a:endParaRPr>
          </a:p>
        </p:txBody>
      </p:sp>
      <p:sp>
        <p:nvSpPr>
          <p:cNvPr id="1744" name="Google Shape;1744;p17"/>
          <p:cNvSpPr txBox="1"/>
          <p:nvPr/>
        </p:nvSpPr>
        <p:spPr>
          <a:xfrm>
            <a:off x="167269" y="3592022"/>
            <a:ext cx="67101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latin typeface="Roboto"/>
                <a:ea typeface="Roboto"/>
                <a:cs typeface="Roboto"/>
                <a:sym typeface="Roboto"/>
              </a:rPr>
              <a:t>.</a:t>
            </a:r>
            <a:endParaRPr sz="800">
              <a:latin typeface="Montserrat"/>
              <a:ea typeface="Montserrat"/>
              <a:cs typeface="Montserrat"/>
              <a:sym typeface="Montserrat"/>
            </a:endParaRPr>
          </a:p>
        </p:txBody>
      </p:sp>
      <p:sp>
        <p:nvSpPr>
          <p:cNvPr id="1745" name="Google Shape;1745;p17"/>
          <p:cNvSpPr txBox="1"/>
          <p:nvPr/>
        </p:nvSpPr>
        <p:spPr>
          <a:xfrm>
            <a:off x="160413" y="3841146"/>
            <a:ext cx="62358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latin typeface="Roboto"/>
                <a:ea typeface="Roboto"/>
                <a:cs typeface="Roboto"/>
                <a:sym typeface="Roboto"/>
              </a:rPr>
              <a:t>Nearly 1,500 individual farmers have been trained so far, on financial literacy, Village Savings and Loan Associations and Good Agricultural Practices. The trainings are verifiable based on key information captured:</a:t>
            </a:r>
            <a:endParaRPr sz="800">
              <a:solidFill>
                <a:schemeClr val="dk1"/>
              </a:solidFill>
              <a:latin typeface="Roboto"/>
              <a:ea typeface="Roboto"/>
              <a:cs typeface="Roboto"/>
              <a:sym typeface="Roboto"/>
            </a:endParaRPr>
          </a:p>
          <a:p>
            <a:pPr indent="0" lvl="0" marL="0" rtl="0" algn="l">
              <a:spcBef>
                <a:spcPts val="0"/>
              </a:spcBef>
              <a:spcAft>
                <a:spcPts val="0"/>
              </a:spcAft>
              <a:buNone/>
            </a:pPr>
            <a:r>
              <a:t/>
            </a:r>
            <a:endParaRPr sz="800">
              <a:solidFill>
                <a:schemeClr val="dk1"/>
              </a:solidFill>
              <a:latin typeface="Roboto"/>
              <a:ea typeface="Roboto"/>
              <a:cs typeface="Roboto"/>
              <a:sym typeface="Roboto"/>
            </a:endParaRPr>
          </a:p>
          <a:p>
            <a:pPr indent="-279400" lvl="0" marL="457200" rtl="0" algn="l">
              <a:spcBef>
                <a:spcPts val="0"/>
              </a:spcBef>
              <a:spcAft>
                <a:spcPts val="0"/>
              </a:spcAft>
              <a:buClr>
                <a:schemeClr val="dk1"/>
              </a:buClr>
              <a:buSzPts val="800"/>
              <a:buFont typeface="Montserrat"/>
              <a:buChar char="➢"/>
            </a:pPr>
            <a:r>
              <a:rPr lang="en" sz="800">
                <a:solidFill>
                  <a:schemeClr val="dk1"/>
                </a:solidFill>
                <a:latin typeface="Roboto"/>
                <a:ea typeface="Roboto"/>
                <a:cs typeface="Roboto"/>
                <a:sym typeface="Roboto"/>
              </a:rPr>
              <a:t>GPS coordinates of where the training took place;</a:t>
            </a:r>
            <a:endParaRPr sz="800">
              <a:solidFill>
                <a:schemeClr val="dk1"/>
              </a:solidFill>
              <a:latin typeface="Montserrat"/>
              <a:ea typeface="Montserrat"/>
              <a:cs typeface="Montserrat"/>
              <a:sym typeface="Montserrat"/>
            </a:endParaRPr>
          </a:p>
          <a:p>
            <a:pPr indent="-279400" lvl="0" marL="457200" rtl="0" algn="l">
              <a:spcBef>
                <a:spcPts val="0"/>
              </a:spcBef>
              <a:spcAft>
                <a:spcPts val="0"/>
              </a:spcAft>
              <a:buClr>
                <a:schemeClr val="dk1"/>
              </a:buClr>
              <a:buSzPts val="800"/>
              <a:buFont typeface="Montserrat"/>
              <a:buChar char="➢"/>
            </a:pPr>
            <a:r>
              <a:rPr lang="en" sz="800">
                <a:solidFill>
                  <a:schemeClr val="dk1"/>
                </a:solidFill>
                <a:latin typeface="Roboto"/>
                <a:ea typeface="Roboto"/>
                <a:cs typeface="Roboto"/>
                <a:sym typeface="Roboto"/>
              </a:rPr>
              <a:t>Photographs of participants;</a:t>
            </a:r>
            <a:endParaRPr sz="800">
              <a:solidFill>
                <a:schemeClr val="dk1"/>
              </a:solidFill>
              <a:latin typeface="Roboto"/>
              <a:ea typeface="Roboto"/>
              <a:cs typeface="Roboto"/>
              <a:sym typeface="Roboto"/>
            </a:endParaRPr>
          </a:p>
          <a:p>
            <a:pPr indent="-279400" lvl="0" marL="457200" rtl="0" algn="l">
              <a:spcBef>
                <a:spcPts val="0"/>
              </a:spcBef>
              <a:spcAft>
                <a:spcPts val="0"/>
              </a:spcAft>
              <a:buClr>
                <a:schemeClr val="dk1"/>
              </a:buClr>
              <a:buSzPts val="800"/>
              <a:buFont typeface="Montserrat"/>
              <a:buChar char="➢"/>
            </a:pPr>
            <a:r>
              <a:rPr lang="en" sz="800">
                <a:solidFill>
                  <a:schemeClr val="dk1"/>
                </a:solidFill>
                <a:latin typeface="Roboto"/>
                <a:ea typeface="Roboto"/>
                <a:cs typeface="Roboto"/>
                <a:sym typeface="Roboto"/>
              </a:rPr>
              <a:t>Digitally signed attendance list</a:t>
            </a:r>
            <a:endParaRPr sz="800">
              <a:solidFill>
                <a:schemeClr val="dk1"/>
              </a:solidFill>
              <a:latin typeface="Roboto"/>
              <a:ea typeface="Roboto"/>
              <a:cs typeface="Roboto"/>
              <a:sym typeface="Roboto"/>
            </a:endParaRPr>
          </a:p>
        </p:txBody>
      </p:sp>
      <p:sp>
        <p:nvSpPr>
          <p:cNvPr id="1746" name="Google Shape;1746;p17"/>
          <p:cNvSpPr txBox="1"/>
          <p:nvPr/>
        </p:nvSpPr>
        <p:spPr>
          <a:xfrm>
            <a:off x="6734400" y="4178850"/>
            <a:ext cx="2304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chemeClr val="dk1"/>
                </a:solidFill>
                <a:latin typeface="Roboto"/>
                <a:ea typeface="Roboto"/>
                <a:cs typeface="Roboto"/>
                <a:sym typeface="Roboto"/>
              </a:rPr>
              <a:t>This project contributes to the below UNSDGS:</a:t>
            </a:r>
            <a:endParaRPr sz="800">
              <a:solidFill>
                <a:schemeClr val="dk1"/>
              </a:solidFill>
              <a:latin typeface="Roboto"/>
              <a:ea typeface="Roboto"/>
              <a:cs typeface="Roboto"/>
              <a:sym typeface="Roboto"/>
            </a:endParaRPr>
          </a:p>
        </p:txBody>
      </p:sp>
      <p:pic>
        <p:nvPicPr>
          <p:cNvPr id="1747" name="Google Shape;1747;p17"/>
          <p:cNvPicPr preferRelativeResize="0"/>
          <p:nvPr/>
        </p:nvPicPr>
        <p:blipFill>
          <a:blip r:embed="rId10">
            <a:alphaModFix/>
          </a:blip>
          <a:stretch>
            <a:fillRect/>
          </a:stretch>
        </p:blipFill>
        <p:spPr>
          <a:xfrm>
            <a:off x="6029534" y="4429664"/>
            <a:ext cx="750983" cy="709638"/>
          </a:xfrm>
          <a:prstGeom prst="rect">
            <a:avLst/>
          </a:prstGeom>
          <a:noFill/>
          <a:ln>
            <a:noFill/>
          </a:ln>
        </p:spPr>
      </p:pic>
      <p:pic>
        <p:nvPicPr>
          <p:cNvPr id="1748" name="Google Shape;1748;p17"/>
          <p:cNvPicPr preferRelativeResize="0"/>
          <p:nvPr/>
        </p:nvPicPr>
        <p:blipFill>
          <a:blip r:embed="rId11">
            <a:alphaModFix/>
          </a:blip>
          <a:stretch>
            <a:fillRect/>
          </a:stretch>
        </p:blipFill>
        <p:spPr>
          <a:xfrm>
            <a:off x="6833584" y="4430494"/>
            <a:ext cx="750980" cy="709612"/>
          </a:xfrm>
          <a:prstGeom prst="rect">
            <a:avLst/>
          </a:prstGeom>
          <a:noFill/>
          <a:ln>
            <a:noFill/>
          </a:ln>
        </p:spPr>
      </p:pic>
      <p:sp>
        <p:nvSpPr>
          <p:cNvPr id="1749" name="Google Shape;1749;p17"/>
          <p:cNvSpPr txBox="1"/>
          <p:nvPr/>
        </p:nvSpPr>
        <p:spPr>
          <a:xfrm>
            <a:off x="2802000" y="468300"/>
            <a:ext cx="4347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76BE28"/>
                </a:solidFill>
                <a:latin typeface="Montserrat SemiBold"/>
                <a:ea typeface="Montserrat SemiBold"/>
                <a:cs typeface="Montserrat SemiBold"/>
                <a:sym typeface="Montserrat SemiBold"/>
              </a:rPr>
              <a:t>From Bean To Cup: Ensuring An Effective Coffee Value Chain</a:t>
            </a:r>
            <a:endParaRPr/>
          </a:p>
        </p:txBody>
      </p:sp>
      <p:sp>
        <p:nvSpPr>
          <p:cNvPr id="1750" name="Google Shape;1750;p17"/>
          <p:cNvSpPr txBox="1"/>
          <p:nvPr/>
        </p:nvSpPr>
        <p:spPr>
          <a:xfrm>
            <a:off x="0" y="4835700"/>
            <a:ext cx="4532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0B5394"/>
                </a:solidFill>
              </a:rPr>
              <a:t>CROPIN Global Agricultural Development Centre, The Hague, Netherlands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4" name="Shape 1754"/>
        <p:cNvGrpSpPr/>
        <p:nvPr/>
      </p:nvGrpSpPr>
      <p:grpSpPr>
        <a:xfrm>
          <a:off x="0" y="0"/>
          <a:ext cx="0" cy="0"/>
          <a:chOff x="0" y="0"/>
          <a:chExt cx="0" cy="0"/>
        </a:xfrm>
      </p:grpSpPr>
      <p:pic>
        <p:nvPicPr>
          <p:cNvPr id="1755" name="Google Shape;1755;p18"/>
          <p:cNvPicPr preferRelativeResize="0"/>
          <p:nvPr/>
        </p:nvPicPr>
        <p:blipFill>
          <a:blip r:embed="rId3">
            <a:alphaModFix/>
          </a:blip>
          <a:stretch>
            <a:fillRect/>
          </a:stretch>
        </p:blipFill>
        <p:spPr>
          <a:xfrm>
            <a:off x="0" y="0"/>
            <a:ext cx="1783776" cy="972725"/>
          </a:xfrm>
          <a:prstGeom prst="rect">
            <a:avLst/>
          </a:prstGeom>
          <a:noFill/>
          <a:ln>
            <a:noFill/>
          </a:ln>
        </p:spPr>
      </p:pic>
      <p:sp>
        <p:nvSpPr>
          <p:cNvPr id="1756" name="Google Shape;1756;p18"/>
          <p:cNvSpPr txBox="1"/>
          <p:nvPr>
            <p:ph type="title"/>
          </p:nvPr>
        </p:nvSpPr>
        <p:spPr>
          <a:xfrm>
            <a:off x="1936175" y="215300"/>
            <a:ext cx="6741900" cy="5421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b="1" lang="en" sz="1438">
                <a:solidFill>
                  <a:srgbClr val="249C90"/>
                </a:solidFill>
              </a:rPr>
              <a:t>STRENGTHENING</a:t>
            </a:r>
            <a:r>
              <a:rPr b="1" lang="en" sz="1900">
                <a:solidFill>
                  <a:srgbClr val="079FD6"/>
                </a:solidFill>
                <a:latin typeface="Montserrat"/>
                <a:ea typeface="Montserrat"/>
                <a:cs typeface="Montserrat"/>
                <a:sym typeface="Montserrat"/>
              </a:rPr>
              <a:t> </a:t>
            </a:r>
            <a:r>
              <a:rPr b="1" lang="en" sz="1438">
                <a:solidFill>
                  <a:srgbClr val="249C90"/>
                </a:solidFill>
              </a:rPr>
              <a:t>ORGANIC</a:t>
            </a:r>
            <a:r>
              <a:rPr b="1" lang="en" sz="1900">
                <a:solidFill>
                  <a:srgbClr val="079FD6"/>
                </a:solidFill>
                <a:latin typeface="Montserrat"/>
                <a:ea typeface="Montserrat"/>
                <a:cs typeface="Montserrat"/>
                <a:sym typeface="Montserrat"/>
              </a:rPr>
              <a:t> </a:t>
            </a:r>
            <a:r>
              <a:rPr b="1" lang="en" sz="1438">
                <a:solidFill>
                  <a:srgbClr val="249C90"/>
                </a:solidFill>
              </a:rPr>
              <a:t>PRODUCTION</a:t>
            </a:r>
            <a:r>
              <a:rPr b="1" lang="en" sz="1900">
                <a:solidFill>
                  <a:srgbClr val="079FD6"/>
                </a:solidFill>
                <a:latin typeface="Montserrat"/>
                <a:ea typeface="Montserrat"/>
                <a:cs typeface="Montserrat"/>
                <a:sym typeface="Montserrat"/>
              </a:rPr>
              <a:t> - </a:t>
            </a:r>
            <a:r>
              <a:rPr b="1" lang="en" sz="1438">
                <a:solidFill>
                  <a:srgbClr val="249C90"/>
                </a:solidFill>
              </a:rPr>
              <a:t>SUMINTER</a:t>
            </a:r>
            <a:endParaRPr b="1" sz="1400">
              <a:solidFill>
                <a:srgbClr val="079FD6"/>
              </a:solidFill>
              <a:latin typeface="Montserrat"/>
              <a:ea typeface="Montserrat"/>
              <a:cs typeface="Montserrat"/>
              <a:sym typeface="Montserrat"/>
            </a:endParaRPr>
          </a:p>
          <a:p>
            <a:pPr indent="0" lvl="0" marL="0" rtl="0" algn="just">
              <a:lnSpc>
                <a:spcPct val="115000"/>
              </a:lnSpc>
              <a:spcBef>
                <a:spcPts val="0"/>
              </a:spcBef>
              <a:spcAft>
                <a:spcPts val="0"/>
              </a:spcAft>
              <a:buClr>
                <a:schemeClr val="dk1"/>
              </a:buClr>
              <a:buSzPts val="1100"/>
              <a:buFont typeface="Arial"/>
              <a:buNone/>
            </a:pPr>
            <a:r>
              <a:t/>
            </a:r>
            <a:endParaRPr b="1" sz="1438">
              <a:solidFill>
                <a:srgbClr val="249C90"/>
              </a:solidFill>
            </a:endParaRPr>
          </a:p>
          <a:p>
            <a:pPr indent="0" lvl="0" marL="0" rtl="0" algn="l">
              <a:spcBef>
                <a:spcPts val="0"/>
              </a:spcBef>
              <a:spcAft>
                <a:spcPts val="0"/>
              </a:spcAft>
              <a:buNone/>
            </a:pPr>
            <a:r>
              <a:t/>
            </a:r>
            <a:endParaRPr sz="2100">
              <a:solidFill>
                <a:srgbClr val="079FD6"/>
              </a:solidFill>
              <a:latin typeface="Montserrat SemiBold"/>
              <a:ea typeface="Montserrat SemiBold"/>
              <a:cs typeface="Montserrat SemiBold"/>
              <a:sym typeface="Montserrat SemiBold"/>
            </a:endParaRPr>
          </a:p>
        </p:txBody>
      </p:sp>
      <p:pic>
        <p:nvPicPr>
          <p:cNvPr id="1757" name="Google Shape;1757;p18"/>
          <p:cNvPicPr preferRelativeResize="0"/>
          <p:nvPr/>
        </p:nvPicPr>
        <p:blipFill rotWithShape="1">
          <a:blip r:embed="rId4">
            <a:alphaModFix/>
          </a:blip>
          <a:srcRect b="0" l="828" r="31804" t="2229"/>
          <a:stretch/>
        </p:blipFill>
        <p:spPr>
          <a:xfrm>
            <a:off x="6273800" y="1060925"/>
            <a:ext cx="2870200" cy="3446250"/>
          </a:xfrm>
          <a:prstGeom prst="rect">
            <a:avLst/>
          </a:prstGeom>
          <a:noFill/>
          <a:ln>
            <a:noFill/>
          </a:ln>
          <a:effectLst>
            <a:outerShdw blurRad="57150" rotWithShape="0" algn="bl" dir="5400000" dist="19050">
              <a:srgbClr val="000000">
                <a:alpha val="50000"/>
              </a:srgbClr>
            </a:outerShdw>
          </a:effectLst>
        </p:spPr>
      </p:pic>
      <p:sp>
        <p:nvSpPr>
          <p:cNvPr id="1758" name="Google Shape;1758;p18"/>
          <p:cNvSpPr txBox="1"/>
          <p:nvPr/>
        </p:nvSpPr>
        <p:spPr>
          <a:xfrm>
            <a:off x="6369050" y="1489075"/>
            <a:ext cx="2645700" cy="2628900"/>
          </a:xfrm>
          <a:prstGeom prst="rect">
            <a:avLst/>
          </a:prstGeom>
          <a:solidFill>
            <a:srgbClr val="202124">
              <a:alpha val="60890"/>
            </a:srgbClr>
          </a:solid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sz="950">
              <a:solidFill>
                <a:srgbClr val="FFFFFF"/>
              </a:solidFill>
              <a:latin typeface="Montserrat"/>
              <a:ea typeface="Montserrat"/>
              <a:cs typeface="Montserrat"/>
              <a:sym typeface="Montserrat"/>
            </a:endParaRPr>
          </a:p>
        </p:txBody>
      </p:sp>
      <p:sp>
        <p:nvSpPr>
          <p:cNvPr id="1759" name="Google Shape;1759;p18"/>
          <p:cNvSpPr txBox="1"/>
          <p:nvPr/>
        </p:nvSpPr>
        <p:spPr>
          <a:xfrm>
            <a:off x="6483350" y="1290250"/>
            <a:ext cx="2531400" cy="2938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t/>
            </a:r>
            <a:endParaRPr b="1" sz="1300">
              <a:solidFill>
                <a:schemeClr val="lt1"/>
              </a:solidFill>
              <a:latin typeface="Montserrat"/>
              <a:ea typeface="Montserrat"/>
              <a:cs typeface="Montserrat"/>
              <a:sym typeface="Montserrat"/>
            </a:endParaRPr>
          </a:p>
          <a:p>
            <a:pPr indent="0" lvl="0" marL="0" rtl="0" algn="l">
              <a:spcBef>
                <a:spcPts val="0"/>
              </a:spcBef>
              <a:spcAft>
                <a:spcPts val="0"/>
              </a:spcAft>
              <a:buClr>
                <a:srgbClr val="000000"/>
              </a:buClr>
              <a:buSzPts val="1100"/>
              <a:buFont typeface="Arial"/>
              <a:buNone/>
            </a:pPr>
            <a:r>
              <a:rPr b="1" lang="en" sz="1300">
                <a:solidFill>
                  <a:schemeClr val="lt1"/>
                </a:solidFill>
                <a:latin typeface="Montserrat"/>
                <a:ea typeface="Montserrat"/>
                <a:cs typeface="Montserrat"/>
                <a:sym typeface="Montserrat"/>
              </a:rPr>
              <a:t>Impact</a:t>
            </a:r>
            <a:endParaRPr b="1" sz="1300">
              <a:solidFill>
                <a:schemeClr val="lt1"/>
              </a:solidFill>
              <a:latin typeface="Montserrat"/>
              <a:ea typeface="Montserrat"/>
              <a:cs typeface="Montserrat"/>
              <a:sym typeface="Montserrat"/>
            </a:endParaRPr>
          </a:p>
          <a:p>
            <a:pPr indent="0" lvl="0" marL="0" rtl="0" algn="l">
              <a:spcBef>
                <a:spcPts val="0"/>
              </a:spcBef>
              <a:spcAft>
                <a:spcPts val="0"/>
              </a:spcAft>
              <a:buClr>
                <a:srgbClr val="000000"/>
              </a:buClr>
              <a:buSzPts val="1100"/>
              <a:buFont typeface="Arial"/>
              <a:buNone/>
            </a:pPr>
            <a:r>
              <a:t/>
            </a:r>
            <a:endParaRPr b="1" sz="900">
              <a:solidFill>
                <a:srgbClr val="75A340"/>
              </a:solidFill>
              <a:latin typeface="Montserrat"/>
              <a:ea typeface="Montserrat"/>
              <a:cs typeface="Montserrat"/>
              <a:sym typeface="Montserrat"/>
            </a:endParaRPr>
          </a:p>
          <a:p>
            <a:pPr indent="-285750" lvl="0" marL="457200" rtl="0" algn="just">
              <a:lnSpc>
                <a:spcPct val="150000"/>
              </a:lnSpc>
              <a:spcBef>
                <a:spcPts val="0"/>
              </a:spcBef>
              <a:spcAft>
                <a:spcPts val="0"/>
              </a:spcAft>
              <a:buClr>
                <a:srgbClr val="FFFFFF"/>
              </a:buClr>
              <a:buSzPts val="900"/>
              <a:buFont typeface="Montserrat"/>
              <a:buChar char="●"/>
            </a:pPr>
            <a:r>
              <a:rPr lang="en" sz="900">
                <a:solidFill>
                  <a:srgbClr val="FFFFFF"/>
                </a:solidFill>
                <a:latin typeface="Montserrat"/>
                <a:ea typeface="Montserrat"/>
                <a:cs typeface="Montserrat"/>
                <a:sym typeface="Montserrat"/>
              </a:rPr>
              <a:t>Over </a:t>
            </a:r>
            <a:r>
              <a:rPr b="1" lang="en" sz="900">
                <a:solidFill>
                  <a:srgbClr val="FFFFFF"/>
                </a:solidFill>
                <a:latin typeface="Montserrat"/>
                <a:ea typeface="Montserrat"/>
                <a:cs typeface="Montserrat"/>
                <a:sym typeface="Montserrat"/>
              </a:rPr>
              <a:t>60k farmers</a:t>
            </a:r>
            <a:r>
              <a:rPr lang="en" sz="900">
                <a:solidFill>
                  <a:srgbClr val="FFFFFF"/>
                </a:solidFill>
                <a:latin typeface="Montserrat"/>
                <a:ea typeface="Montserrat"/>
                <a:cs typeface="Montserrat"/>
                <a:sym typeface="Montserrat"/>
              </a:rPr>
              <a:t> digitized </a:t>
            </a:r>
            <a:endParaRPr sz="900">
              <a:solidFill>
                <a:srgbClr val="FFFFFF"/>
              </a:solidFill>
              <a:latin typeface="Montserrat"/>
              <a:ea typeface="Montserrat"/>
              <a:cs typeface="Montserrat"/>
              <a:sym typeface="Montserrat"/>
            </a:endParaRPr>
          </a:p>
          <a:p>
            <a:pPr indent="-285750" lvl="0" marL="457200" rtl="0" algn="just">
              <a:lnSpc>
                <a:spcPct val="150000"/>
              </a:lnSpc>
              <a:spcBef>
                <a:spcPts val="0"/>
              </a:spcBef>
              <a:spcAft>
                <a:spcPts val="0"/>
              </a:spcAft>
              <a:buClr>
                <a:srgbClr val="FFFFFF"/>
              </a:buClr>
              <a:buSzPts val="900"/>
              <a:buFont typeface="Montserrat"/>
              <a:buChar char="●"/>
            </a:pPr>
            <a:r>
              <a:rPr b="1" lang="en" sz="900">
                <a:solidFill>
                  <a:srgbClr val="FFFFFF"/>
                </a:solidFill>
                <a:latin typeface="Montserrat"/>
                <a:ea typeface="Montserrat"/>
                <a:cs typeface="Montserrat"/>
                <a:sym typeface="Montserrat"/>
              </a:rPr>
              <a:t>65k plots</a:t>
            </a:r>
            <a:r>
              <a:rPr lang="en" sz="900">
                <a:solidFill>
                  <a:srgbClr val="FFFFFF"/>
                </a:solidFill>
                <a:latin typeface="Montserrat"/>
                <a:ea typeface="Montserrat"/>
                <a:cs typeface="Montserrat"/>
                <a:sym typeface="Montserrat"/>
              </a:rPr>
              <a:t> recorded </a:t>
            </a:r>
            <a:endParaRPr sz="900">
              <a:solidFill>
                <a:srgbClr val="FFFFFF"/>
              </a:solidFill>
              <a:latin typeface="Montserrat"/>
              <a:ea typeface="Montserrat"/>
              <a:cs typeface="Montserrat"/>
              <a:sym typeface="Montserrat"/>
            </a:endParaRPr>
          </a:p>
          <a:p>
            <a:pPr indent="-285750" lvl="0" marL="457200" rtl="0" algn="just">
              <a:lnSpc>
                <a:spcPct val="150000"/>
              </a:lnSpc>
              <a:spcBef>
                <a:spcPts val="0"/>
              </a:spcBef>
              <a:spcAft>
                <a:spcPts val="0"/>
              </a:spcAft>
              <a:buClr>
                <a:srgbClr val="FFFFFF"/>
              </a:buClr>
              <a:buSzPts val="900"/>
              <a:buFont typeface="Montserrat"/>
              <a:buChar char="●"/>
            </a:pPr>
            <a:r>
              <a:rPr b="1" lang="en" sz="900">
                <a:solidFill>
                  <a:srgbClr val="FFFFFF"/>
                </a:solidFill>
                <a:latin typeface="Montserrat"/>
                <a:ea typeface="Montserrat"/>
                <a:cs typeface="Montserrat"/>
                <a:sym typeface="Montserrat"/>
              </a:rPr>
              <a:t>14k+ acres</a:t>
            </a:r>
            <a:r>
              <a:rPr lang="en" sz="900">
                <a:solidFill>
                  <a:srgbClr val="FFFFFF"/>
                </a:solidFill>
                <a:latin typeface="Montserrat"/>
                <a:ea typeface="Montserrat"/>
                <a:cs typeface="Montserrat"/>
                <a:sym typeface="Montserrat"/>
              </a:rPr>
              <a:t> geotagged</a:t>
            </a:r>
            <a:endParaRPr sz="900">
              <a:solidFill>
                <a:srgbClr val="FFFFFF"/>
              </a:solidFill>
              <a:latin typeface="Montserrat"/>
              <a:ea typeface="Montserrat"/>
              <a:cs typeface="Montserrat"/>
              <a:sym typeface="Montserrat"/>
            </a:endParaRPr>
          </a:p>
          <a:p>
            <a:pPr indent="-285750" lvl="0" marL="457200" rtl="0" algn="just">
              <a:lnSpc>
                <a:spcPct val="150000"/>
              </a:lnSpc>
              <a:spcBef>
                <a:spcPts val="0"/>
              </a:spcBef>
              <a:spcAft>
                <a:spcPts val="0"/>
              </a:spcAft>
              <a:buClr>
                <a:srgbClr val="FFFFFF"/>
              </a:buClr>
              <a:buSzPts val="900"/>
              <a:buFont typeface="Montserrat"/>
              <a:buChar char="●"/>
            </a:pPr>
            <a:r>
              <a:rPr b="1" lang="en" sz="900">
                <a:solidFill>
                  <a:srgbClr val="FFFFFF"/>
                </a:solidFill>
                <a:latin typeface="Montserrat"/>
                <a:ea typeface="Montserrat"/>
                <a:cs typeface="Montserrat"/>
                <a:sym typeface="Montserrat"/>
              </a:rPr>
              <a:t>20+ crops </a:t>
            </a:r>
            <a:r>
              <a:rPr lang="en" sz="900">
                <a:solidFill>
                  <a:srgbClr val="FFFFFF"/>
                </a:solidFill>
                <a:latin typeface="Montserrat"/>
                <a:ea typeface="Montserrat"/>
                <a:cs typeface="Montserrat"/>
                <a:sym typeface="Montserrat"/>
              </a:rPr>
              <a:t>monitored</a:t>
            </a:r>
            <a:endParaRPr sz="900">
              <a:solidFill>
                <a:srgbClr val="FFFFFF"/>
              </a:solidFill>
              <a:latin typeface="Montserrat"/>
              <a:ea typeface="Montserrat"/>
              <a:cs typeface="Montserrat"/>
              <a:sym typeface="Montserrat"/>
            </a:endParaRPr>
          </a:p>
          <a:p>
            <a:pPr indent="-285750" lvl="0" marL="457200" rtl="0" algn="just">
              <a:lnSpc>
                <a:spcPct val="150000"/>
              </a:lnSpc>
              <a:spcBef>
                <a:spcPts val="0"/>
              </a:spcBef>
              <a:spcAft>
                <a:spcPts val="0"/>
              </a:spcAft>
              <a:buClr>
                <a:srgbClr val="FFFFFF"/>
              </a:buClr>
              <a:buSzPts val="900"/>
              <a:buFont typeface="Montserrat"/>
              <a:buChar char="●"/>
            </a:pPr>
            <a:r>
              <a:rPr lang="en" sz="900">
                <a:solidFill>
                  <a:srgbClr val="FFFFFF"/>
                </a:solidFill>
                <a:latin typeface="Montserrat"/>
                <a:ea typeface="Montserrat"/>
                <a:cs typeface="Montserrat"/>
                <a:sym typeface="Montserrat"/>
              </a:rPr>
              <a:t>Complete Technology Adoption with over </a:t>
            </a:r>
            <a:r>
              <a:rPr b="1" lang="en" sz="900">
                <a:solidFill>
                  <a:srgbClr val="FFFFFF"/>
                </a:solidFill>
                <a:latin typeface="Montserrat"/>
                <a:ea typeface="Montserrat"/>
                <a:cs typeface="Montserrat"/>
                <a:sym typeface="Montserrat"/>
              </a:rPr>
              <a:t>70+ local resources </a:t>
            </a:r>
            <a:endParaRPr b="1" sz="900">
              <a:solidFill>
                <a:srgbClr val="FFFFFF"/>
              </a:solidFill>
              <a:latin typeface="Montserrat"/>
              <a:ea typeface="Montserrat"/>
              <a:cs typeface="Montserrat"/>
              <a:sym typeface="Montserrat"/>
            </a:endParaRPr>
          </a:p>
          <a:p>
            <a:pPr indent="-285750" lvl="0" marL="457200" rtl="0" algn="just">
              <a:lnSpc>
                <a:spcPct val="150000"/>
              </a:lnSpc>
              <a:spcBef>
                <a:spcPts val="0"/>
              </a:spcBef>
              <a:spcAft>
                <a:spcPts val="0"/>
              </a:spcAft>
              <a:buClr>
                <a:srgbClr val="FFFFFF"/>
              </a:buClr>
              <a:buSzPts val="900"/>
              <a:buFont typeface="Montserrat"/>
              <a:buChar char="●"/>
            </a:pPr>
            <a:r>
              <a:rPr lang="en" sz="900">
                <a:solidFill>
                  <a:srgbClr val="FFFFFF"/>
                </a:solidFill>
                <a:latin typeface="Montserrat"/>
                <a:ea typeface="Montserrat"/>
                <a:cs typeface="Montserrat"/>
                <a:sym typeface="Montserrat"/>
              </a:rPr>
              <a:t>End-to-end traceability  from Nursery to Trade</a:t>
            </a:r>
            <a:endParaRPr sz="900">
              <a:solidFill>
                <a:srgbClr val="FFFFFF"/>
              </a:solidFill>
              <a:latin typeface="Montserrat"/>
              <a:ea typeface="Montserrat"/>
              <a:cs typeface="Montserrat"/>
              <a:sym typeface="Montserrat"/>
            </a:endParaRPr>
          </a:p>
          <a:p>
            <a:pPr indent="-285750" lvl="0" marL="457200" rtl="0" algn="just">
              <a:lnSpc>
                <a:spcPct val="150000"/>
              </a:lnSpc>
              <a:spcBef>
                <a:spcPts val="0"/>
              </a:spcBef>
              <a:spcAft>
                <a:spcPts val="0"/>
              </a:spcAft>
              <a:buClr>
                <a:srgbClr val="FFFFFF"/>
              </a:buClr>
              <a:buSzPts val="900"/>
              <a:buFont typeface="Montserrat"/>
              <a:buChar char="●"/>
            </a:pPr>
            <a:r>
              <a:rPr b="1" lang="en" sz="900">
                <a:solidFill>
                  <a:srgbClr val="FFFFFF"/>
                </a:solidFill>
                <a:latin typeface="Montserrat"/>
                <a:ea typeface="Montserrat"/>
                <a:cs typeface="Montserrat"/>
                <a:sym typeface="Montserrat"/>
              </a:rPr>
              <a:t>100% transparency</a:t>
            </a:r>
            <a:r>
              <a:rPr lang="en" sz="900">
                <a:solidFill>
                  <a:srgbClr val="FFFFFF"/>
                </a:solidFill>
                <a:latin typeface="Montserrat"/>
                <a:ea typeface="Montserrat"/>
                <a:cs typeface="Montserrat"/>
                <a:sym typeface="Montserrat"/>
              </a:rPr>
              <a:t> through near real-time monitoring</a:t>
            </a:r>
            <a:endParaRPr sz="900">
              <a:solidFill>
                <a:srgbClr val="FFFFFF"/>
              </a:solidFill>
              <a:latin typeface="Montserrat"/>
              <a:ea typeface="Montserrat"/>
              <a:cs typeface="Montserrat"/>
              <a:sym typeface="Montserrat"/>
            </a:endParaRPr>
          </a:p>
        </p:txBody>
      </p:sp>
      <p:sp>
        <p:nvSpPr>
          <p:cNvPr id="1760" name="Google Shape;1760;p18"/>
          <p:cNvSpPr txBox="1"/>
          <p:nvPr/>
        </p:nvSpPr>
        <p:spPr>
          <a:xfrm>
            <a:off x="161600" y="2139200"/>
            <a:ext cx="5732400" cy="23544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t/>
            </a:r>
            <a:endParaRPr sz="300">
              <a:solidFill>
                <a:srgbClr val="222222"/>
              </a:solidFill>
              <a:latin typeface="Montserrat"/>
              <a:ea typeface="Montserrat"/>
              <a:cs typeface="Montserrat"/>
              <a:sym typeface="Montserrat"/>
            </a:endParaRPr>
          </a:p>
          <a:p>
            <a:pPr indent="0" lvl="0" marL="0" marR="0" rtl="0" algn="l">
              <a:lnSpc>
                <a:spcPct val="100000"/>
              </a:lnSpc>
              <a:spcBef>
                <a:spcPts val="0"/>
              </a:spcBef>
              <a:spcAft>
                <a:spcPts val="0"/>
              </a:spcAft>
              <a:buNone/>
            </a:pPr>
            <a:r>
              <a:rPr lang="en" sz="800">
                <a:solidFill>
                  <a:schemeClr val="dk1"/>
                </a:solidFill>
                <a:latin typeface="Roboto"/>
                <a:ea typeface="Roboto"/>
                <a:cs typeface="Roboto"/>
                <a:sym typeface="Roboto"/>
              </a:rPr>
              <a:t>Suminter adopted digitization in August 2018 to support its organic produce by recording and tracking all sustainability activities with farmers for projects in nine Indian states for-</a:t>
            </a:r>
            <a:endParaRPr sz="1100">
              <a:solidFill>
                <a:srgbClr val="318006"/>
              </a:solidFill>
              <a:latin typeface="Montserrat SemiBold"/>
              <a:ea typeface="Montserrat SemiBold"/>
              <a:cs typeface="Montserrat SemiBold"/>
              <a:sym typeface="Montserrat SemiBold"/>
            </a:endParaRPr>
          </a:p>
          <a:p>
            <a:pPr indent="0" lvl="0" marL="0" rtl="0" algn="just">
              <a:lnSpc>
                <a:spcPct val="115000"/>
              </a:lnSpc>
              <a:spcBef>
                <a:spcPts val="0"/>
              </a:spcBef>
              <a:spcAft>
                <a:spcPts val="0"/>
              </a:spcAft>
              <a:buNone/>
            </a:pPr>
            <a:r>
              <a:t/>
            </a:r>
            <a:endParaRPr sz="1000">
              <a:solidFill>
                <a:srgbClr val="222222"/>
              </a:solidFill>
              <a:latin typeface="Montserrat"/>
              <a:ea typeface="Montserrat"/>
              <a:cs typeface="Montserrat"/>
              <a:sym typeface="Montserrat"/>
            </a:endParaRPr>
          </a:p>
          <a:p>
            <a:pPr indent="-279400" lvl="0" marL="457200" marR="0" rtl="0" algn="l">
              <a:lnSpc>
                <a:spcPct val="100000"/>
              </a:lnSpc>
              <a:spcBef>
                <a:spcPts val="0"/>
              </a:spcBef>
              <a:spcAft>
                <a:spcPts val="0"/>
              </a:spcAft>
              <a:buClr>
                <a:schemeClr val="dk1"/>
              </a:buClr>
              <a:buSzPts val="800"/>
              <a:buFont typeface="Roboto"/>
              <a:buChar char="●"/>
            </a:pPr>
            <a:r>
              <a:rPr lang="en" sz="800">
                <a:solidFill>
                  <a:schemeClr val="dk1"/>
                </a:solidFill>
                <a:latin typeface="Roboto"/>
                <a:ea typeface="Roboto"/>
                <a:cs typeface="Roboto"/>
                <a:sym typeface="Roboto"/>
              </a:rPr>
              <a:t>Certifications &amp; Farmer data digitization </a:t>
            </a:r>
            <a:endParaRPr sz="1100">
              <a:solidFill>
                <a:srgbClr val="222222"/>
              </a:solidFill>
              <a:latin typeface="Montserrat"/>
              <a:ea typeface="Montserrat"/>
              <a:cs typeface="Montserrat"/>
              <a:sym typeface="Montserrat"/>
            </a:endParaRPr>
          </a:p>
          <a:p>
            <a:pPr indent="-279400" lvl="0" marL="457200" marR="0" rtl="0" algn="l">
              <a:lnSpc>
                <a:spcPct val="100000"/>
              </a:lnSpc>
              <a:spcBef>
                <a:spcPts val="0"/>
              </a:spcBef>
              <a:spcAft>
                <a:spcPts val="0"/>
              </a:spcAft>
              <a:buClr>
                <a:schemeClr val="dk1"/>
              </a:buClr>
              <a:buSzPts val="800"/>
              <a:buFont typeface="Roboto"/>
              <a:buChar char="●"/>
            </a:pPr>
            <a:r>
              <a:rPr lang="en" sz="800">
                <a:solidFill>
                  <a:schemeClr val="dk1"/>
                </a:solidFill>
                <a:latin typeface="Roboto"/>
                <a:ea typeface="Roboto"/>
                <a:cs typeface="Roboto"/>
                <a:sym typeface="Roboto"/>
              </a:rPr>
              <a:t>Digitize Farming and track activities to optimise the field team’s expenses</a:t>
            </a:r>
            <a:endParaRPr sz="1100">
              <a:solidFill>
                <a:srgbClr val="318006"/>
              </a:solidFill>
              <a:latin typeface="Montserrat SemiBold"/>
              <a:ea typeface="Montserrat SemiBold"/>
              <a:cs typeface="Montserrat SemiBold"/>
              <a:sym typeface="Montserrat SemiBold"/>
            </a:endParaRPr>
          </a:p>
          <a:p>
            <a:pPr indent="-279400" lvl="0" marL="457200" marR="0" rtl="0" algn="l">
              <a:lnSpc>
                <a:spcPct val="100000"/>
              </a:lnSpc>
              <a:spcBef>
                <a:spcPts val="0"/>
              </a:spcBef>
              <a:spcAft>
                <a:spcPts val="0"/>
              </a:spcAft>
              <a:buClr>
                <a:schemeClr val="dk1"/>
              </a:buClr>
              <a:buSzPts val="800"/>
              <a:buFont typeface="Roboto"/>
              <a:buChar char="●"/>
            </a:pPr>
            <a:r>
              <a:rPr lang="en" sz="800">
                <a:solidFill>
                  <a:schemeClr val="dk1"/>
                </a:solidFill>
                <a:latin typeface="Roboto"/>
                <a:ea typeface="Roboto"/>
                <a:cs typeface="Roboto"/>
                <a:sym typeface="Roboto"/>
              </a:rPr>
              <a:t>Provide the end to end traceability to the customer  through QR code, </a:t>
            </a:r>
            <a:endParaRPr sz="800">
              <a:solidFill>
                <a:schemeClr val="dk1"/>
              </a:solidFill>
              <a:latin typeface="Roboto"/>
              <a:ea typeface="Roboto"/>
              <a:cs typeface="Roboto"/>
              <a:sym typeface="Roboto"/>
            </a:endParaRPr>
          </a:p>
          <a:p>
            <a:pPr indent="-279400" lvl="0" marL="457200" marR="0" rtl="0" algn="l">
              <a:lnSpc>
                <a:spcPct val="100000"/>
              </a:lnSpc>
              <a:spcBef>
                <a:spcPts val="0"/>
              </a:spcBef>
              <a:spcAft>
                <a:spcPts val="0"/>
              </a:spcAft>
              <a:buClr>
                <a:schemeClr val="dk1"/>
              </a:buClr>
              <a:buSzPts val="800"/>
              <a:buFont typeface="Roboto"/>
              <a:buChar char="●"/>
            </a:pPr>
            <a:r>
              <a:rPr lang="en" sz="800">
                <a:solidFill>
                  <a:schemeClr val="dk1"/>
                </a:solidFill>
                <a:latin typeface="Roboto"/>
                <a:ea typeface="Roboto"/>
                <a:cs typeface="Roboto"/>
                <a:sym typeface="Roboto"/>
              </a:rPr>
              <a:t>Aid Suminter to revise pricing or give value addition to the produce. </a:t>
            </a:r>
            <a:endParaRPr sz="1100">
              <a:solidFill>
                <a:srgbClr val="222222"/>
              </a:solidFill>
              <a:latin typeface="Montserrat"/>
              <a:ea typeface="Montserrat"/>
              <a:cs typeface="Montserrat"/>
              <a:sym typeface="Montserrat"/>
            </a:endParaRPr>
          </a:p>
        </p:txBody>
      </p:sp>
      <p:sp>
        <p:nvSpPr>
          <p:cNvPr id="1761" name="Google Shape;1761;p18"/>
          <p:cNvSpPr txBox="1"/>
          <p:nvPr/>
        </p:nvSpPr>
        <p:spPr>
          <a:xfrm>
            <a:off x="161600" y="1520150"/>
            <a:ext cx="5779800" cy="1284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800">
                <a:solidFill>
                  <a:schemeClr val="dk1"/>
                </a:solidFill>
                <a:latin typeface="Roboto"/>
                <a:ea typeface="Roboto"/>
                <a:cs typeface="Roboto"/>
                <a:sym typeface="Roboto"/>
              </a:rPr>
              <a:t>Suminter India Organics is a privately held supplier of certified organic products from India to Europe and the United States. Suminter is working across nine Indian states for 1,10,000 acres of certified agriculture land to grow, harvest and process organic goods.</a:t>
            </a:r>
            <a:endParaRPr sz="1100">
              <a:solidFill>
                <a:schemeClr val="dk1"/>
              </a:solidFill>
              <a:latin typeface="Montserrat"/>
              <a:ea typeface="Montserrat"/>
              <a:cs typeface="Montserrat"/>
              <a:sym typeface="Montserrat"/>
            </a:endParaRPr>
          </a:p>
        </p:txBody>
      </p:sp>
      <p:sp>
        <p:nvSpPr>
          <p:cNvPr id="1762" name="Google Shape;1762;p18"/>
          <p:cNvSpPr txBox="1"/>
          <p:nvPr/>
        </p:nvSpPr>
        <p:spPr>
          <a:xfrm>
            <a:off x="0" y="4838050"/>
            <a:ext cx="4464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0B5394"/>
                </a:solidFill>
              </a:rPr>
              <a:t>CROPIN Global Agricultural Development Centre, The Hague, Netherlands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6" name="Shape 1766"/>
        <p:cNvGrpSpPr/>
        <p:nvPr/>
      </p:nvGrpSpPr>
      <p:grpSpPr>
        <a:xfrm>
          <a:off x="0" y="0"/>
          <a:ext cx="0" cy="0"/>
          <a:chOff x="0" y="0"/>
          <a:chExt cx="0" cy="0"/>
        </a:xfrm>
      </p:grpSpPr>
      <p:pic>
        <p:nvPicPr>
          <p:cNvPr id="1767" name="Google Shape;1767;p19"/>
          <p:cNvPicPr preferRelativeResize="0"/>
          <p:nvPr/>
        </p:nvPicPr>
        <p:blipFill>
          <a:blip r:embed="rId3">
            <a:alphaModFix/>
          </a:blip>
          <a:stretch>
            <a:fillRect/>
          </a:stretch>
        </p:blipFill>
        <p:spPr>
          <a:xfrm>
            <a:off x="0" y="0"/>
            <a:ext cx="1729574" cy="992701"/>
          </a:xfrm>
          <a:prstGeom prst="rect">
            <a:avLst/>
          </a:prstGeom>
          <a:noFill/>
          <a:ln>
            <a:noFill/>
          </a:ln>
        </p:spPr>
      </p:pic>
      <p:sp>
        <p:nvSpPr>
          <p:cNvPr id="1768" name="Google Shape;1768;p19"/>
          <p:cNvSpPr txBox="1"/>
          <p:nvPr/>
        </p:nvSpPr>
        <p:spPr>
          <a:xfrm>
            <a:off x="1819275" y="116025"/>
            <a:ext cx="6997800" cy="627300"/>
          </a:xfrm>
          <a:prstGeom prst="rect">
            <a:avLst/>
          </a:prstGeom>
          <a:noFill/>
          <a:ln>
            <a:noFill/>
          </a:ln>
        </p:spPr>
        <p:txBody>
          <a:bodyPr anchorCtr="0" anchor="t" bIns="91425" lIns="91425" spcFirstLastPara="1" rIns="91425" wrap="square" tIns="91425">
            <a:spAutoFit/>
          </a:bodyPr>
          <a:lstStyle/>
          <a:p>
            <a:pPr indent="0" lvl="0" marL="0" rtl="0" algn="ctr">
              <a:spcBef>
                <a:spcPts val="320"/>
              </a:spcBef>
              <a:spcAft>
                <a:spcPts val="0"/>
              </a:spcAft>
              <a:buNone/>
            </a:pPr>
            <a:r>
              <a:rPr b="1" lang="en" sz="1438">
                <a:solidFill>
                  <a:srgbClr val="249C90"/>
                </a:solidFill>
              </a:rPr>
              <a:t>LEVERAGING TECHNOLOGY TO AID SMALLHOLDER COTTON FARMERS IN MOZAMBIQUE</a:t>
            </a:r>
            <a:endParaRPr b="1" sz="1438">
              <a:solidFill>
                <a:srgbClr val="249C90"/>
              </a:solidFill>
            </a:endParaRPr>
          </a:p>
        </p:txBody>
      </p:sp>
      <p:sp>
        <p:nvSpPr>
          <p:cNvPr id="1769" name="Google Shape;1769;p19"/>
          <p:cNvSpPr txBox="1"/>
          <p:nvPr>
            <p:ph idx="4294967295" type="body"/>
          </p:nvPr>
        </p:nvSpPr>
        <p:spPr>
          <a:xfrm>
            <a:off x="161725" y="1297550"/>
            <a:ext cx="5559600" cy="1335600"/>
          </a:xfrm>
          <a:prstGeom prst="rect">
            <a:avLst/>
          </a:prstGeom>
          <a:noFill/>
          <a:ln>
            <a:noFill/>
          </a:ln>
        </p:spPr>
        <p:txBody>
          <a:bodyPr anchorCtr="0" anchor="t" bIns="45700" lIns="91425" spcFirstLastPara="1" rIns="91425" wrap="square" tIns="45700">
            <a:normAutofit lnSpcReduction="20000"/>
          </a:bodyPr>
          <a:lstStyle/>
          <a:p>
            <a:pPr indent="0" lvl="0" marL="0" marR="0" rtl="0" algn="just">
              <a:lnSpc>
                <a:spcPct val="100000"/>
              </a:lnSpc>
              <a:spcBef>
                <a:spcPts val="0"/>
              </a:spcBef>
              <a:spcAft>
                <a:spcPts val="0"/>
              </a:spcAft>
              <a:buClr>
                <a:srgbClr val="75A340"/>
              </a:buClr>
              <a:buSzPts val="1200"/>
              <a:buFont typeface="Cambria"/>
              <a:buNone/>
            </a:pPr>
            <a:r>
              <a:rPr b="1" i="0" lang="en" sz="800" u="none" cap="none" strike="noStrike">
                <a:solidFill>
                  <a:srgbClr val="75A340"/>
                </a:solidFill>
                <a:latin typeface="Montserrat"/>
                <a:ea typeface="Montserrat"/>
                <a:cs typeface="Montserrat"/>
                <a:sym typeface="Montserrat"/>
              </a:rPr>
              <a:t>The Challenge</a:t>
            </a:r>
            <a:endParaRPr b="1" i="0" sz="800" u="none" cap="none" strike="noStrike">
              <a:solidFill>
                <a:srgbClr val="75A340"/>
              </a:solidFill>
              <a:latin typeface="Montserrat"/>
              <a:ea typeface="Montserrat"/>
              <a:cs typeface="Montserrat"/>
              <a:sym typeface="Montserrat"/>
            </a:endParaRPr>
          </a:p>
          <a:p>
            <a:pPr indent="0" lvl="0" marL="0" marR="0" rtl="0" algn="just">
              <a:lnSpc>
                <a:spcPct val="100000"/>
              </a:lnSpc>
              <a:spcBef>
                <a:spcPts val="0"/>
              </a:spcBef>
              <a:spcAft>
                <a:spcPts val="0"/>
              </a:spcAft>
              <a:buClr>
                <a:srgbClr val="75A340"/>
              </a:buClr>
              <a:buSzPts val="1200"/>
              <a:buFont typeface="Cambria"/>
              <a:buNone/>
            </a:pPr>
            <a:r>
              <a:t/>
            </a:r>
            <a:endParaRPr b="1" sz="800">
              <a:solidFill>
                <a:srgbClr val="75A340"/>
              </a:solidFill>
              <a:latin typeface="Montserrat"/>
              <a:ea typeface="Montserrat"/>
              <a:cs typeface="Montserrat"/>
              <a:sym typeface="Montserrat"/>
            </a:endParaRPr>
          </a:p>
          <a:p>
            <a:pPr indent="0" lvl="0" marL="0" marR="0" rtl="0" algn="just">
              <a:lnSpc>
                <a:spcPct val="100000"/>
              </a:lnSpc>
              <a:spcBef>
                <a:spcPts val="0"/>
              </a:spcBef>
              <a:spcAft>
                <a:spcPts val="0"/>
              </a:spcAft>
              <a:buClr>
                <a:srgbClr val="75A340"/>
              </a:buClr>
              <a:buSzPts val="1200"/>
              <a:buFont typeface="Cambria"/>
              <a:buNone/>
            </a:pPr>
            <a:r>
              <a:t/>
            </a:r>
            <a:endParaRPr b="1" sz="200">
              <a:solidFill>
                <a:srgbClr val="75A340"/>
              </a:solidFill>
              <a:latin typeface="Montserrat"/>
              <a:ea typeface="Montserrat"/>
              <a:cs typeface="Montserrat"/>
              <a:sym typeface="Montserrat"/>
            </a:endParaRPr>
          </a:p>
          <a:p>
            <a:pPr indent="0" lvl="0" marL="0" marR="0" rtl="0" algn="l">
              <a:lnSpc>
                <a:spcPct val="100000"/>
              </a:lnSpc>
              <a:spcBef>
                <a:spcPts val="0"/>
              </a:spcBef>
              <a:spcAft>
                <a:spcPts val="0"/>
              </a:spcAft>
              <a:buNone/>
            </a:pPr>
            <a:r>
              <a:rPr lang="en" sz="800">
                <a:solidFill>
                  <a:schemeClr val="dk1"/>
                </a:solidFill>
                <a:latin typeface="Roboto"/>
                <a:ea typeface="Roboto"/>
                <a:cs typeface="Roboto"/>
                <a:sym typeface="Roboto"/>
              </a:rPr>
              <a:t>Plexus Cotton is an agribusiness specializing in cotton farming and trading. They partner with various players along the agri supply chain to ensure sustainable practices while maximizing profit. This particular project in Mozambique involved working with smallholder farmers to ensure sustainable utilization of resources while maintaining  complete traceability for CMIA (Cotton Made in Africa) certification.</a:t>
            </a:r>
            <a:endParaRPr sz="800">
              <a:solidFill>
                <a:schemeClr val="dk1"/>
              </a:solidFill>
              <a:latin typeface="Roboto"/>
              <a:ea typeface="Roboto"/>
              <a:cs typeface="Roboto"/>
              <a:sym typeface="Roboto"/>
            </a:endParaRPr>
          </a:p>
          <a:p>
            <a:pPr indent="0" lvl="0" marL="0" marR="0" rtl="0" algn="l">
              <a:lnSpc>
                <a:spcPct val="100000"/>
              </a:lnSpc>
              <a:spcBef>
                <a:spcPts val="0"/>
              </a:spcBef>
              <a:spcAft>
                <a:spcPts val="0"/>
              </a:spcAft>
              <a:buNone/>
            </a:pPr>
            <a:r>
              <a:t/>
            </a:r>
            <a:endParaRPr sz="800">
              <a:solidFill>
                <a:schemeClr val="dk1"/>
              </a:solidFill>
              <a:latin typeface="Roboto"/>
              <a:ea typeface="Roboto"/>
              <a:cs typeface="Roboto"/>
              <a:sym typeface="Roboto"/>
            </a:endParaRPr>
          </a:p>
          <a:p>
            <a:pPr indent="0" lvl="0" marL="0" marR="0" rtl="0" algn="l">
              <a:lnSpc>
                <a:spcPct val="100000"/>
              </a:lnSpc>
              <a:spcBef>
                <a:spcPts val="0"/>
              </a:spcBef>
              <a:spcAft>
                <a:spcPts val="0"/>
              </a:spcAft>
              <a:buNone/>
            </a:pPr>
            <a:r>
              <a:rPr lang="en" sz="800">
                <a:solidFill>
                  <a:schemeClr val="dk1"/>
                </a:solidFill>
                <a:latin typeface="Roboto"/>
                <a:ea typeface="Roboto"/>
                <a:cs typeface="Roboto"/>
                <a:sym typeface="Roboto"/>
              </a:rPr>
              <a:t>Working with the international non-profit organization Technoserve, Plexus wanted to digitize over 40,000 farmers who were intermittently engaged with them. Their priorities were successful tracking of field work, as well as monitoring of seed and chemical distribution.</a:t>
            </a:r>
            <a:endParaRPr sz="800">
              <a:solidFill>
                <a:schemeClr val="dk1"/>
              </a:solidFill>
              <a:latin typeface="Roboto"/>
              <a:ea typeface="Roboto"/>
              <a:cs typeface="Roboto"/>
              <a:sym typeface="Roboto"/>
            </a:endParaRPr>
          </a:p>
          <a:p>
            <a:pPr indent="0" lvl="0" marL="0" marR="0" rtl="0" algn="l">
              <a:lnSpc>
                <a:spcPct val="100000"/>
              </a:lnSpc>
              <a:spcBef>
                <a:spcPts val="240"/>
              </a:spcBef>
              <a:spcAft>
                <a:spcPts val="0"/>
              </a:spcAft>
              <a:buClr>
                <a:srgbClr val="555555"/>
              </a:buClr>
              <a:buSzPts val="1200"/>
              <a:buFont typeface="Arial"/>
              <a:buNone/>
            </a:pPr>
            <a:r>
              <a:t/>
            </a:r>
            <a:endParaRPr b="1" i="0" sz="1100" u="none" cap="none" strike="noStrike">
              <a:solidFill>
                <a:srgbClr val="555555"/>
              </a:solidFill>
              <a:latin typeface="Montserrat"/>
              <a:ea typeface="Montserrat"/>
              <a:cs typeface="Montserrat"/>
              <a:sym typeface="Montserrat"/>
            </a:endParaRPr>
          </a:p>
        </p:txBody>
      </p:sp>
      <p:sp>
        <p:nvSpPr>
          <p:cNvPr id="1770" name="Google Shape;1770;p19"/>
          <p:cNvSpPr txBox="1"/>
          <p:nvPr/>
        </p:nvSpPr>
        <p:spPr>
          <a:xfrm>
            <a:off x="6109800" y="1364550"/>
            <a:ext cx="3078300" cy="3204600"/>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75A340"/>
              </a:buClr>
              <a:buSzPts val="1200"/>
              <a:buFont typeface="Cambria"/>
              <a:buNone/>
            </a:pPr>
            <a:r>
              <a:rPr b="1" i="0" lang="en" sz="1200" u="none" cap="none" strike="noStrike">
                <a:solidFill>
                  <a:srgbClr val="75A340"/>
                </a:solidFill>
                <a:latin typeface="Montserrat"/>
                <a:ea typeface="Montserrat"/>
                <a:cs typeface="Montserrat"/>
                <a:sym typeface="Montserrat"/>
              </a:rPr>
              <a:t> </a:t>
            </a:r>
            <a:endParaRPr b="1" i="0" sz="1200" u="none" cap="none" strike="noStrike">
              <a:solidFill>
                <a:srgbClr val="75A340"/>
              </a:solidFill>
              <a:latin typeface="Montserrat"/>
              <a:ea typeface="Montserrat"/>
              <a:cs typeface="Montserrat"/>
              <a:sym typeface="Montserrat"/>
            </a:endParaRPr>
          </a:p>
          <a:p>
            <a:pPr indent="0" lvl="0" marL="0" marR="0" rtl="0" algn="just">
              <a:lnSpc>
                <a:spcPct val="100000"/>
              </a:lnSpc>
              <a:spcBef>
                <a:spcPts val="0"/>
              </a:spcBef>
              <a:spcAft>
                <a:spcPts val="0"/>
              </a:spcAft>
              <a:buClr>
                <a:srgbClr val="75A340"/>
              </a:buClr>
              <a:buSzPts val="1200"/>
              <a:buFont typeface="Cambria"/>
              <a:buNone/>
            </a:pPr>
            <a:r>
              <a:rPr b="1" i="0" lang="en" sz="1300" u="none" cap="none" strike="noStrike">
                <a:solidFill>
                  <a:srgbClr val="75A340"/>
                </a:solidFill>
                <a:latin typeface="Montserrat"/>
                <a:ea typeface="Montserrat"/>
                <a:cs typeface="Montserrat"/>
                <a:sym typeface="Montserrat"/>
              </a:rPr>
              <a:t>Impact</a:t>
            </a:r>
            <a:endParaRPr b="1" i="0" sz="1300" u="none" cap="none" strike="noStrike">
              <a:solidFill>
                <a:srgbClr val="75A340"/>
              </a:solidFill>
              <a:latin typeface="Montserrat"/>
              <a:ea typeface="Montserrat"/>
              <a:cs typeface="Montserrat"/>
              <a:sym typeface="Montserrat"/>
            </a:endParaRPr>
          </a:p>
          <a:p>
            <a:pPr indent="0" lvl="0" marL="0" marR="0" rtl="0" algn="just">
              <a:lnSpc>
                <a:spcPct val="100000"/>
              </a:lnSpc>
              <a:spcBef>
                <a:spcPts val="0"/>
              </a:spcBef>
              <a:spcAft>
                <a:spcPts val="0"/>
              </a:spcAft>
              <a:buClr>
                <a:srgbClr val="75A340"/>
              </a:buClr>
              <a:buSzPts val="1200"/>
              <a:buFont typeface="Cambria"/>
              <a:buNone/>
            </a:pPr>
            <a:r>
              <a:t/>
            </a:r>
            <a:endParaRPr b="1" i="0" sz="900" u="none" cap="none" strike="noStrike">
              <a:solidFill>
                <a:srgbClr val="75A340"/>
              </a:solidFill>
              <a:latin typeface="Montserrat"/>
              <a:ea typeface="Montserrat"/>
              <a:cs typeface="Montserrat"/>
              <a:sym typeface="Montserrat"/>
            </a:endParaRPr>
          </a:p>
          <a:p>
            <a:pPr indent="-133350" lvl="0" marL="171450" marR="0" rtl="0" algn="l">
              <a:lnSpc>
                <a:spcPct val="115000"/>
              </a:lnSpc>
              <a:spcBef>
                <a:spcPts val="0"/>
              </a:spcBef>
              <a:spcAft>
                <a:spcPts val="0"/>
              </a:spcAft>
              <a:buClr>
                <a:srgbClr val="3F3F3F"/>
              </a:buClr>
              <a:buSzPts val="1000"/>
              <a:buFont typeface="Cambria"/>
              <a:buChar char="•"/>
            </a:pPr>
            <a:r>
              <a:rPr b="1" i="0" lang="en" sz="1000" u="none" cap="none" strike="noStrike">
                <a:solidFill>
                  <a:schemeClr val="accent5"/>
                </a:solidFill>
                <a:latin typeface="Montserrat"/>
                <a:ea typeface="Montserrat"/>
                <a:cs typeface="Montserrat"/>
                <a:sym typeface="Montserrat"/>
              </a:rPr>
              <a:t>40,000+ farmers</a:t>
            </a:r>
            <a:r>
              <a:rPr i="0" lang="en" sz="1000" u="none" cap="none" strike="noStrike">
                <a:solidFill>
                  <a:srgbClr val="3F3F3F"/>
                </a:solidFill>
                <a:latin typeface="Montserrat"/>
                <a:ea typeface="Montserrat"/>
                <a:cs typeface="Montserrat"/>
                <a:sym typeface="Montserrat"/>
              </a:rPr>
              <a:t> digitized from seed to sale</a:t>
            </a:r>
            <a:endParaRPr i="0" sz="1000" u="none" cap="none" strike="noStrike">
              <a:solidFill>
                <a:srgbClr val="3F3F3F"/>
              </a:solidFill>
              <a:latin typeface="Montserrat"/>
              <a:ea typeface="Montserrat"/>
              <a:cs typeface="Montserrat"/>
              <a:sym typeface="Montserrat"/>
            </a:endParaRPr>
          </a:p>
          <a:p>
            <a:pPr indent="-133350" lvl="0" marL="171450" marR="0" rtl="0" algn="l">
              <a:lnSpc>
                <a:spcPct val="115000"/>
              </a:lnSpc>
              <a:spcBef>
                <a:spcPts val="0"/>
              </a:spcBef>
              <a:spcAft>
                <a:spcPts val="0"/>
              </a:spcAft>
              <a:buClr>
                <a:srgbClr val="3F3F3F"/>
              </a:buClr>
              <a:buSzPts val="1000"/>
              <a:buFont typeface="Cambria"/>
              <a:buChar char="•"/>
            </a:pPr>
            <a:r>
              <a:rPr b="1" i="0" lang="en" sz="1000" u="none" cap="none" strike="noStrike">
                <a:solidFill>
                  <a:schemeClr val="accent5"/>
                </a:solidFill>
                <a:latin typeface="Montserrat"/>
                <a:ea typeface="Montserrat"/>
                <a:cs typeface="Montserrat"/>
                <a:sym typeface="Montserrat"/>
              </a:rPr>
              <a:t>Over 180 field agents</a:t>
            </a:r>
            <a:r>
              <a:rPr i="0" lang="en" sz="1000" u="none" cap="none" strike="noStrike">
                <a:solidFill>
                  <a:srgbClr val="666666"/>
                </a:solidFill>
                <a:latin typeface="Montserrat"/>
                <a:ea typeface="Montserrat"/>
                <a:cs typeface="Montserrat"/>
                <a:sym typeface="Montserrat"/>
              </a:rPr>
              <a:t> trained and active on SmartFarm</a:t>
            </a:r>
            <a:endParaRPr i="0" sz="1000" u="none" cap="none" strike="noStrike">
              <a:solidFill>
                <a:srgbClr val="666666"/>
              </a:solidFill>
              <a:latin typeface="Montserrat"/>
              <a:ea typeface="Montserrat"/>
              <a:cs typeface="Montserrat"/>
              <a:sym typeface="Montserrat"/>
            </a:endParaRPr>
          </a:p>
          <a:p>
            <a:pPr indent="-133350" lvl="0" marL="171450" marR="0" rtl="0" algn="l">
              <a:lnSpc>
                <a:spcPct val="115000"/>
              </a:lnSpc>
              <a:spcBef>
                <a:spcPts val="0"/>
              </a:spcBef>
              <a:spcAft>
                <a:spcPts val="0"/>
              </a:spcAft>
              <a:buClr>
                <a:srgbClr val="666666"/>
              </a:buClr>
              <a:buSzPts val="1000"/>
              <a:buFont typeface="Roboto"/>
              <a:buChar char="•"/>
            </a:pPr>
            <a:r>
              <a:rPr b="1" i="0" lang="en" sz="1000" u="none" cap="none" strike="noStrike">
                <a:solidFill>
                  <a:schemeClr val="accent5"/>
                </a:solidFill>
                <a:latin typeface="Montserrat"/>
                <a:ea typeface="Montserrat"/>
                <a:cs typeface="Montserrat"/>
                <a:sym typeface="Montserrat"/>
              </a:rPr>
              <a:t>Digital Record keeping  </a:t>
            </a:r>
            <a:r>
              <a:rPr i="0" lang="en" sz="1000" u="none" cap="none" strike="noStrike">
                <a:solidFill>
                  <a:srgbClr val="666666"/>
                </a:solidFill>
                <a:latin typeface="Montserrat"/>
                <a:ea typeface="Montserrat"/>
                <a:cs typeface="Montserrat"/>
                <a:sym typeface="Montserrat"/>
              </a:rPr>
              <a:t>brought transparency, accountability and ease of doing business </a:t>
            </a:r>
            <a:endParaRPr i="0" sz="1000" u="none" cap="none" strike="noStrike">
              <a:solidFill>
                <a:srgbClr val="666666"/>
              </a:solidFill>
              <a:latin typeface="Montserrat"/>
              <a:ea typeface="Montserrat"/>
              <a:cs typeface="Montserrat"/>
              <a:sym typeface="Montserrat"/>
            </a:endParaRPr>
          </a:p>
          <a:p>
            <a:pPr indent="-133350" lvl="0" marL="171450" marR="0" rtl="0" algn="l">
              <a:lnSpc>
                <a:spcPct val="115000"/>
              </a:lnSpc>
              <a:spcBef>
                <a:spcPts val="0"/>
              </a:spcBef>
              <a:spcAft>
                <a:spcPts val="0"/>
              </a:spcAft>
              <a:buClr>
                <a:srgbClr val="3F3F3F"/>
              </a:buClr>
              <a:buSzPts val="1000"/>
              <a:buFont typeface="Roboto"/>
              <a:buChar char="•"/>
            </a:pPr>
            <a:r>
              <a:rPr b="1" i="0" lang="en" sz="1000" u="none" cap="none" strike="noStrike">
                <a:solidFill>
                  <a:schemeClr val="accent5"/>
                </a:solidFill>
                <a:latin typeface="Montserrat"/>
                <a:ea typeface="Montserrat"/>
                <a:cs typeface="Montserrat"/>
                <a:sym typeface="Montserrat"/>
              </a:rPr>
              <a:t>Seed and chemical distribution data</a:t>
            </a:r>
            <a:r>
              <a:rPr i="0" lang="en" sz="1000" u="none" cap="none" strike="noStrike">
                <a:solidFill>
                  <a:srgbClr val="666666"/>
                </a:solidFill>
                <a:latin typeface="Montserrat"/>
                <a:ea typeface="Montserrat"/>
                <a:cs typeface="Montserrat"/>
                <a:sym typeface="Montserrat"/>
              </a:rPr>
              <a:t> continuously being collected from end users for assessment</a:t>
            </a:r>
            <a:r>
              <a:rPr i="0" lang="en" sz="1000" u="none" cap="none" strike="noStrike">
                <a:solidFill>
                  <a:srgbClr val="3F3F3F"/>
                </a:solidFill>
                <a:latin typeface="Montserrat"/>
                <a:ea typeface="Montserrat"/>
                <a:cs typeface="Montserrat"/>
                <a:sym typeface="Montserrat"/>
              </a:rPr>
              <a:t>  </a:t>
            </a:r>
            <a:endParaRPr i="0" sz="1000" u="none" cap="none" strike="noStrike">
              <a:solidFill>
                <a:srgbClr val="666666"/>
              </a:solidFill>
              <a:latin typeface="Montserrat"/>
              <a:ea typeface="Montserrat"/>
              <a:cs typeface="Montserrat"/>
              <a:sym typeface="Montserrat"/>
            </a:endParaRPr>
          </a:p>
          <a:p>
            <a:pPr indent="-133350" lvl="0" marL="171450" marR="0" rtl="0" algn="l">
              <a:lnSpc>
                <a:spcPct val="115000"/>
              </a:lnSpc>
              <a:spcBef>
                <a:spcPts val="0"/>
              </a:spcBef>
              <a:spcAft>
                <a:spcPts val="0"/>
              </a:spcAft>
              <a:buClr>
                <a:srgbClr val="3F3F3F"/>
              </a:buClr>
              <a:buSzPts val="1000"/>
              <a:buFont typeface="Roboto"/>
              <a:buChar char="•"/>
            </a:pPr>
            <a:r>
              <a:rPr b="1" i="0" lang="en" sz="1000" u="none" cap="none" strike="noStrike">
                <a:solidFill>
                  <a:schemeClr val="accent5"/>
                </a:solidFill>
                <a:latin typeface="Montserrat"/>
                <a:ea typeface="Montserrat"/>
                <a:cs typeface="Montserrat"/>
                <a:sym typeface="Montserrat"/>
              </a:rPr>
              <a:t>Crop advisory </a:t>
            </a:r>
            <a:r>
              <a:rPr i="0" lang="en" sz="1000" u="none" cap="none" strike="noStrike">
                <a:solidFill>
                  <a:srgbClr val="666666"/>
                </a:solidFill>
                <a:latin typeface="Montserrat"/>
                <a:ea typeface="Montserrat"/>
                <a:cs typeface="Montserrat"/>
                <a:sym typeface="Montserrat"/>
              </a:rPr>
              <a:t>set up to help farmers during instances of weather risks,  pest infestations and disease</a:t>
            </a:r>
            <a:endParaRPr b="1" i="0" sz="800" u="none" cap="none" strike="noStrike">
              <a:solidFill>
                <a:srgbClr val="666666"/>
              </a:solidFill>
              <a:latin typeface="Montserrat"/>
              <a:ea typeface="Montserrat"/>
              <a:cs typeface="Montserrat"/>
              <a:sym typeface="Montserrat"/>
            </a:endParaRPr>
          </a:p>
          <a:p>
            <a:pPr indent="-69850" lvl="0" marL="171450" marR="0" rtl="0" algn="just">
              <a:lnSpc>
                <a:spcPct val="100000"/>
              </a:lnSpc>
              <a:spcBef>
                <a:spcPts val="0"/>
              </a:spcBef>
              <a:spcAft>
                <a:spcPts val="0"/>
              </a:spcAft>
              <a:buClr>
                <a:schemeClr val="dk1"/>
              </a:buClr>
              <a:buSzPts val="1100"/>
              <a:buFont typeface="Arial"/>
              <a:buNone/>
            </a:pPr>
            <a:r>
              <a:t/>
            </a:r>
            <a:endParaRPr i="0" sz="800" u="none" cap="none" strike="noStrike">
              <a:solidFill>
                <a:srgbClr val="666666"/>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i="0" sz="1100" u="none" cap="none" strike="noStrike">
              <a:solidFill>
                <a:schemeClr val="dk1"/>
              </a:solidFill>
              <a:latin typeface="Montserrat"/>
              <a:ea typeface="Montserrat"/>
              <a:cs typeface="Montserrat"/>
              <a:sym typeface="Montserrat"/>
            </a:endParaRPr>
          </a:p>
        </p:txBody>
      </p:sp>
      <p:pic>
        <p:nvPicPr>
          <p:cNvPr id="1771" name="Google Shape;1771;p19"/>
          <p:cNvPicPr preferRelativeResize="0"/>
          <p:nvPr/>
        </p:nvPicPr>
        <p:blipFill rotWithShape="1">
          <a:blip r:embed="rId4">
            <a:alphaModFix/>
          </a:blip>
          <a:srcRect b="0" l="0" r="0" t="0"/>
          <a:stretch/>
        </p:blipFill>
        <p:spPr>
          <a:xfrm>
            <a:off x="717781" y="2319725"/>
            <a:ext cx="4001933" cy="2735050"/>
          </a:xfrm>
          <a:prstGeom prst="rect">
            <a:avLst/>
          </a:prstGeom>
          <a:noFill/>
          <a:ln>
            <a:noFill/>
          </a:ln>
        </p:spPr>
      </p:pic>
      <p:sp>
        <p:nvSpPr>
          <p:cNvPr id="1772" name="Google Shape;1772;p19"/>
          <p:cNvSpPr txBox="1"/>
          <p:nvPr/>
        </p:nvSpPr>
        <p:spPr>
          <a:xfrm>
            <a:off x="2822771" y="2504927"/>
            <a:ext cx="1279800" cy="27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i="0" lang="en" sz="800" u="none" cap="none" strike="noStrike">
                <a:solidFill>
                  <a:srgbClr val="318006"/>
                </a:solidFill>
                <a:latin typeface="Montserrat Medium"/>
                <a:ea typeface="Montserrat Medium"/>
                <a:cs typeface="Montserrat Medium"/>
                <a:sym typeface="Montserrat Medium"/>
              </a:rPr>
              <a:t>Area Audit</a:t>
            </a:r>
            <a:endParaRPr i="0" sz="800" u="none" cap="none" strike="noStrike">
              <a:solidFill>
                <a:srgbClr val="318006"/>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900"/>
              <a:buFont typeface="Arial"/>
              <a:buNone/>
            </a:pPr>
            <a:r>
              <a:t/>
            </a:r>
            <a:endParaRPr i="0" sz="800" u="none" cap="none" strike="noStrike">
              <a:solidFill>
                <a:srgbClr val="318006"/>
              </a:solidFill>
              <a:latin typeface="Montserrat Medium"/>
              <a:ea typeface="Montserrat Medium"/>
              <a:cs typeface="Montserrat Medium"/>
              <a:sym typeface="Montserrat Medium"/>
            </a:endParaRPr>
          </a:p>
        </p:txBody>
      </p:sp>
      <p:sp>
        <p:nvSpPr>
          <p:cNvPr id="1773" name="Google Shape;1773;p19"/>
          <p:cNvSpPr txBox="1"/>
          <p:nvPr/>
        </p:nvSpPr>
        <p:spPr>
          <a:xfrm>
            <a:off x="451815" y="3033775"/>
            <a:ext cx="1706400" cy="538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i="0" lang="en" sz="800" u="none" cap="none" strike="noStrike">
                <a:solidFill>
                  <a:srgbClr val="318006"/>
                </a:solidFill>
                <a:latin typeface="Montserrat Medium"/>
                <a:ea typeface="Montserrat Medium"/>
                <a:cs typeface="Montserrat Medium"/>
                <a:sym typeface="Montserrat Medium"/>
              </a:rPr>
              <a:t>Upload farmer </a:t>
            </a:r>
            <a:endParaRPr i="0" sz="800" u="none" cap="none" strike="noStrike">
              <a:solidFill>
                <a:srgbClr val="318006"/>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000"/>
              <a:buFont typeface="Arial"/>
              <a:buNone/>
            </a:pPr>
            <a:r>
              <a:rPr i="0" lang="en" sz="800" u="none" cap="none" strike="noStrike">
                <a:solidFill>
                  <a:srgbClr val="318006"/>
                </a:solidFill>
                <a:latin typeface="Montserrat Medium"/>
                <a:ea typeface="Montserrat Medium"/>
                <a:cs typeface="Montserrat Medium"/>
                <a:sym typeface="Montserrat Medium"/>
              </a:rPr>
              <a:t>data and assign</a:t>
            </a:r>
            <a:br>
              <a:rPr i="0" lang="en" sz="800" u="none" cap="none" strike="noStrike">
                <a:solidFill>
                  <a:srgbClr val="318006"/>
                </a:solidFill>
                <a:latin typeface="Montserrat Medium"/>
                <a:ea typeface="Montserrat Medium"/>
                <a:cs typeface="Montserrat Medium"/>
                <a:sym typeface="Montserrat Medium"/>
              </a:rPr>
            </a:br>
            <a:r>
              <a:rPr i="0" lang="en" sz="800" u="none" cap="none" strike="noStrike">
                <a:solidFill>
                  <a:srgbClr val="318006"/>
                </a:solidFill>
                <a:latin typeface="Montserrat Medium"/>
                <a:ea typeface="Montserrat Medium"/>
                <a:cs typeface="Montserrat Medium"/>
                <a:sym typeface="Montserrat Medium"/>
              </a:rPr>
              <a:t> field agents</a:t>
            </a:r>
            <a:endParaRPr i="0" sz="800" u="none" cap="none" strike="noStrike">
              <a:solidFill>
                <a:srgbClr val="318006"/>
              </a:solidFill>
              <a:latin typeface="Montserrat Medium"/>
              <a:ea typeface="Montserrat Medium"/>
              <a:cs typeface="Montserrat Medium"/>
              <a:sym typeface="Montserrat Medium"/>
            </a:endParaRPr>
          </a:p>
        </p:txBody>
      </p:sp>
      <p:sp>
        <p:nvSpPr>
          <p:cNvPr id="1774" name="Google Shape;1774;p19"/>
          <p:cNvSpPr txBox="1"/>
          <p:nvPr/>
        </p:nvSpPr>
        <p:spPr>
          <a:xfrm>
            <a:off x="-1" y="4293951"/>
            <a:ext cx="1668000" cy="275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000"/>
              <a:buFont typeface="Arial"/>
              <a:buNone/>
            </a:pPr>
            <a:r>
              <a:rPr i="0" lang="en" sz="800" u="none" cap="none" strike="noStrike">
                <a:solidFill>
                  <a:srgbClr val="318006"/>
                </a:solidFill>
                <a:latin typeface="Montserrat Medium"/>
                <a:ea typeface="Montserrat Medium"/>
                <a:cs typeface="Montserrat Medium"/>
                <a:sym typeface="Montserrat Medium"/>
              </a:rPr>
              <a:t>Track output of</a:t>
            </a:r>
            <a:br>
              <a:rPr i="0" lang="en" sz="800" u="none" cap="none" strike="noStrike">
                <a:solidFill>
                  <a:srgbClr val="318006"/>
                </a:solidFill>
                <a:latin typeface="Montserrat Medium"/>
                <a:ea typeface="Montserrat Medium"/>
                <a:cs typeface="Montserrat Medium"/>
                <a:sym typeface="Montserrat Medium"/>
              </a:rPr>
            </a:br>
            <a:r>
              <a:rPr i="0" lang="en" sz="800" u="none" cap="none" strike="noStrike">
                <a:solidFill>
                  <a:srgbClr val="318006"/>
                </a:solidFill>
                <a:latin typeface="Montserrat Medium"/>
                <a:ea typeface="Montserrat Medium"/>
                <a:cs typeface="Montserrat Medium"/>
                <a:sym typeface="Montserrat Medium"/>
              </a:rPr>
              <a:t>field agents</a:t>
            </a:r>
            <a:endParaRPr i="0" sz="800" u="none" cap="none" strike="noStrike">
              <a:solidFill>
                <a:srgbClr val="318006"/>
              </a:solidFill>
              <a:latin typeface="Montserrat Medium"/>
              <a:ea typeface="Montserrat Medium"/>
              <a:cs typeface="Montserrat Medium"/>
              <a:sym typeface="Montserrat Medium"/>
            </a:endParaRPr>
          </a:p>
        </p:txBody>
      </p:sp>
      <p:sp>
        <p:nvSpPr>
          <p:cNvPr id="1775" name="Google Shape;1775;p19"/>
          <p:cNvSpPr txBox="1"/>
          <p:nvPr/>
        </p:nvSpPr>
        <p:spPr>
          <a:xfrm>
            <a:off x="3479257" y="4018747"/>
            <a:ext cx="1668000" cy="27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i="0" lang="en" sz="800" u="none" cap="none" strike="noStrike">
                <a:solidFill>
                  <a:srgbClr val="318006"/>
                </a:solidFill>
                <a:latin typeface="Montserrat Medium"/>
                <a:ea typeface="Montserrat Medium"/>
                <a:cs typeface="Montserrat Medium"/>
                <a:sym typeface="Montserrat Medium"/>
              </a:rPr>
              <a:t>Enter and </a:t>
            </a:r>
            <a:endParaRPr i="0" sz="800" u="none" cap="none" strike="noStrike">
              <a:solidFill>
                <a:srgbClr val="318006"/>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000"/>
              <a:buFont typeface="Arial"/>
              <a:buNone/>
            </a:pPr>
            <a:r>
              <a:rPr i="0" lang="en" sz="800" u="none" cap="none" strike="noStrike">
                <a:solidFill>
                  <a:srgbClr val="318006"/>
                </a:solidFill>
                <a:latin typeface="Montserrat Medium"/>
                <a:ea typeface="Montserrat Medium"/>
                <a:cs typeface="Montserrat Medium"/>
                <a:sym typeface="Montserrat Medium"/>
              </a:rPr>
              <a:t>record seed, </a:t>
            </a:r>
            <a:endParaRPr i="0" sz="800" u="none" cap="none" strike="noStrike">
              <a:solidFill>
                <a:srgbClr val="318006"/>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000"/>
              <a:buFont typeface="Arial"/>
              <a:buNone/>
            </a:pPr>
            <a:r>
              <a:rPr i="0" lang="en" sz="800" u="none" cap="none" strike="noStrike">
                <a:solidFill>
                  <a:srgbClr val="318006"/>
                </a:solidFill>
                <a:latin typeface="Montserrat Medium"/>
                <a:ea typeface="Montserrat Medium"/>
                <a:cs typeface="Montserrat Medium"/>
                <a:sym typeface="Montserrat Medium"/>
              </a:rPr>
              <a:t>chemical and </a:t>
            </a:r>
            <a:endParaRPr i="0" sz="800" u="none" cap="none" strike="noStrike">
              <a:solidFill>
                <a:srgbClr val="318006"/>
              </a:solidFill>
              <a:latin typeface="Montserrat Medium"/>
              <a:ea typeface="Montserrat Medium"/>
              <a:cs typeface="Montserrat Medium"/>
              <a:sym typeface="Montserrat Medium"/>
            </a:endParaRPr>
          </a:p>
          <a:p>
            <a:pPr indent="0" lvl="0" marL="0" marR="0" rtl="0" algn="l">
              <a:lnSpc>
                <a:spcPct val="100000"/>
              </a:lnSpc>
              <a:spcBef>
                <a:spcPts val="0"/>
              </a:spcBef>
              <a:spcAft>
                <a:spcPts val="0"/>
              </a:spcAft>
              <a:buClr>
                <a:srgbClr val="000000"/>
              </a:buClr>
              <a:buSzPts val="1000"/>
              <a:buFont typeface="Arial"/>
              <a:buNone/>
            </a:pPr>
            <a:r>
              <a:rPr i="0" lang="en" sz="800" u="none" cap="none" strike="noStrike">
                <a:solidFill>
                  <a:srgbClr val="318006"/>
                </a:solidFill>
                <a:latin typeface="Montserrat Medium"/>
                <a:ea typeface="Montserrat Medium"/>
                <a:cs typeface="Montserrat Medium"/>
                <a:sym typeface="Montserrat Medium"/>
              </a:rPr>
              <a:t>bag distribution </a:t>
            </a:r>
            <a:endParaRPr i="0" sz="800" u="none" cap="none" strike="noStrike">
              <a:solidFill>
                <a:srgbClr val="318006"/>
              </a:solidFill>
              <a:latin typeface="Montserrat Medium"/>
              <a:ea typeface="Montserrat Medium"/>
              <a:cs typeface="Montserrat Medium"/>
              <a:sym typeface="Montserrat Medium"/>
            </a:endParaRPr>
          </a:p>
        </p:txBody>
      </p:sp>
      <p:sp>
        <p:nvSpPr>
          <p:cNvPr id="1776" name="Google Shape;1776;p19"/>
          <p:cNvSpPr txBox="1"/>
          <p:nvPr/>
        </p:nvSpPr>
        <p:spPr>
          <a:xfrm>
            <a:off x="3723138" y="3033766"/>
            <a:ext cx="1823700" cy="275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i="0" lang="en" sz="800" u="none" cap="none" strike="noStrike">
                <a:solidFill>
                  <a:srgbClr val="318006"/>
                </a:solidFill>
                <a:latin typeface="Montserrat Medium"/>
                <a:ea typeface="Montserrat Medium"/>
                <a:cs typeface="Montserrat Medium"/>
                <a:sym typeface="Montserrat Medium"/>
              </a:rPr>
              <a:t>Capture and analyze</a:t>
            </a:r>
            <a:br>
              <a:rPr i="0" lang="en" sz="800" u="none" cap="none" strike="noStrike">
                <a:solidFill>
                  <a:srgbClr val="318006"/>
                </a:solidFill>
                <a:latin typeface="Montserrat Medium"/>
                <a:ea typeface="Montserrat Medium"/>
                <a:cs typeface="Montserrat Medium"/>
                <a:sym typeface="Montserrat Medium"/>
              </a:rPr>
            </a:br>
            <a:r>
              <a:rPr i="0" lang="en" sz="800" u="none" cap="none" strike="noStrike">
                <a:solidFill>
                  <a:srgbClr val="318006"/>
                </a:solidFill>
                <a:latin typeface="Montserrat Medium"/>
                <a:ea typeface="Montserrat Medium"/>
                <a:cs typeface="Montserrat Medium"/>
                <a:sym typeface="Montserrat Medium"/>
              </a:rPr>
              <a:t> harvest data</a:t>
            </a:r>
            <a:endParaRPr i="0" sz="800" u="none" cap="none" strike="noStrike">
              <a:solidFill>
                <a:srgbClr val="318006"/>
              </a:solidFill>
              <a:latin typeface="Montserrat Medium"/>
              <a:ea typeface="Montserrat Medium"/>
              <a:cs typeface="Montserrat Medium"/>
              <a:sym typeface="Montserrat Medium"/>
            </a:endParaRPr>
          </a:p>
        </p:txBody>
      </p:sp>
      <p:sp>
        <p:nvSpPr>
          <p:cNvPr id="1777" name="Google Shape;1777;p19"/>
          <p:cNvSpPr txBox="1"/>
          <p:nvPr/>
        </p:nvSpPr>
        <p:spPr>
          <a:xfrm>
            <a:off x="0" y="4835700"/>
            <a:ext cx="43116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0B5394"/>
                </a:solidFill>
              </a:rPr>
              <a:t>CROPIN Global Agricultural Development Centre, The Hague, Netherlands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1" name="Shape 1781"/>
        <p:cNvGrpSpPr/>
        <p:nvPr/>
      </p:nvGrpSpPr>
      <p:grpSpPr>
        <a:xfrm>
          <a:off x="0" y="0"/>
          <a:ext cx="0" cy="0"/>
          <a:chOff x="0" y="0"/>
          <a:chExt cx="0" cy="0"/>
        </a:xfrm>
      </p:grpSpPr>
      <p:sp>
        <p:nvSpPr>
          <p:cNvPr id="1782" name="Google Shape;1782;p20"/>
          <p:cNvSpPr txBox="1"/>
          <p:nvPr/>
        </p:nvSpPr>
        <p:spPr>
          <a:xfrm>
            <a:off x="2248950" y="2181225"/>
            <a:ext cx="46461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u="sng">
                <a:solidFill>
                  <a:schemeClr val="hlink"/>
                </a:solidFill>
                <a:hlinkClick r:id="rId3"/>
              </a:rPr>
              <a:t>https://www.youtube.com/watch?v=U8b1-gzB9gU</a:t>
            </a:r>
            <a:endParaRPr/>
          </a:p>
          <a:p>
            <a:pPr indent="0" lvl="0" marL="0" rtl="0" algn="ctr">
              <a:spcBef>
                <a:spcPts val="0"/>
              </a:spcBef>
              <a:spcAft>
                <a:spcPts val="0"/>
              </a:spcAft>
              <a:buNone/>
            </a:pPr>
            <a:r>
              <a:t/>
            </a:r>
            <a:endParaRPr/>
          </a:p>
        </p:txBody>
      </p:sp>
      <p:pic>
        <p:nvPicPr>
          <p:cNvPr descr="CropIn_leaf_nuron.png" id="1783" name="Google Shape;1783;p20"/>
          <p:cNvPicPr preferRelativeResize="0"/>
          <p:nvPr/>
        </p:nvPicPr>
        <p:blipFill>
          <a:blip r:embed="rId4">
            <a:alphaModFix/>
          </a:blip>
          <a:stretch>
            <a:fillRect/>
          </a:stretch>
        </p:blipFill>
        <p:spPr>
          <a:xfrm>
            <a:off x="152400" y="152400"/>
            <a:ext cx="1005900" cy="391183"/>
          </a:xfrm>
          <a:prstGeom prst="rect">
            <a:avLst/>
          </a:prstGeom>
          <a:noFill/>
          <a:ln>
            <a:noFill/>
          </a:ln>
        </p:spPr>
      </p:pic>
      <p:pic>
        <p:nvPicPr>
          <p:cNvPr id="1784" name="Google Shape;1784;p20"/>
          <p:cNvPicPr preferRelativeResize="0"/>
          <p:nvPr/>
        </p:nvPicPr>
        <p:blipFill>
          <a:blip r:embed="rId5">
            <a:alphaModFix/>
          </a:blip>
          <a:stretch>
            <a:fillRect/>
          </a:stretch>
        </p:blipFill>
        <p:spPr>
          <a:xfrm>
            <a:off x="6880399" y="105625"/>
            <a:ext cx="1005891" cy="572701"/>
          </a:xfrm>
          <a:prstGeom prst="rect">
            <a:avLst/>
          </a:prstGeom>
          <a:noFill/>
          <a:ln>
            <a:noFill/>
          </a:ln>
        </p:spPr>
      </p:pic>
      <p:pic>
        <p:nvPicPr>
          <p:cNvPr id="1785" name="Google Shape;1785;p20"/>
          <p:cNvPicPr preferRelativeResize="0"/>
          <p:nvPr/>
        </p:nvPicPr>
        <p:blipFill>
          <a:blip r:embed="rId6">
            <a:alphaModFix/>
          </a:blip>
          <a:stretch>
            <a:fillRect/>
          </a:stretch>
        </p:blipFill>
        <p:spPr>
          <a:xfrm>
            <a:off x="8065475" y="105613"/>
            <a:ext cx="872550" cy="484743"/>
          </a:xfrm>
          <a:prstGeom prst="rect">
            <a:avLst/>
          </a:prstGeom>
          <a:noFill/>
          <a:ln>
            <a:noFill/>
          </a:ln>
        </p:spPr>
      </p:pic>
      <p:sp>
        <p:nvSpPr>
          <p:cNvPr id="1786" name="Google Shape;1786;p20"/>
          <p:cNvSpPr txBox="1"/>
          <p:nvPr/>
        </p:nvSpPr>
        <p:spPr>
          <a:xfrm>
            <a:off x="0" y="4835700"/>
            <a:ext cx="43116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0B5394"/>
                </a:solidFill>
              </a:rPr>
              <a:t>CROPIN Global Agricultural Development Centre, The Hague, Netherlands</a:t>
            </a:r>
            <a:endParaRPr/>
          </a:p>
        </p:txBody>
      </p:sp>
      <p:pic>
        <p:nvPicPr>
          <p:cNvPr id="1787" name="Google Shape;1787;p20"/>
          <p:cNvPicPr preferRelativeResize="0"/>
          <p:nvPr/>
        </p:nvPicPr>
        <p:blipFill>
          <a:blip r:embed="rId7">
            <a:alphaModFix amt="54000"/>
          </a:blip>
          <a:stretch>
            <a:fillRect/>
          </a:stretch>
        </p:blipFill>
        <p:spPr>
          <a:xfrm>
            <a:off x="0" y="3092100"/>
            <a:ext cx="2376284" cy="2051402"/>
          </a:xfrm>
          <a:prstGeom prst="rect">
            <a:avLst/>
          </a:prstGeom>
          <a:noFill/>
          <a:ln>
            <a:noFill/>
          </a:ln>
        </p:spPr>
      </p:pic>
      <p:pic>
        <p:nvPicPr>
          <p:cNvPr id="1788" name="Google Shape;1788;p20"/>
          <p:cNvPicPr preferRelativeResize="0"/>
          <p:nvPr/>
        </p:nvPicPr>
        <p:blipFill>
          <a:blip r:embed="rId8">
            <a:alphaModFix amt="63000"/>
          </a:blip>
          <a:stretch>
            <a:fillRect/>
          </a:stretch>
        </p:blipFill>
        <p:spPr>
          <a:xfrm>
            <a:off x="2376275" y="3092100"/>
            <a:ext cx="3077852" cy="2051400"/>
          </a:xfrm>
          <a:prstGeom prst="rect">
            <a:avLst/>
          </a:prstGeom>
          <a:noFill/>
          <a:ln>
            <a:noFill/>
          </a:ln>
        </p:spPr>
      </p:pic>
      <p:pic>
        <p:nvPicPr>
          <p:cNvPr id="1789" name="Google Shape;1789;p20"/>
          <p:cNvPicPr preferRelativeResize="0"/>
          <p:nvPr/>
        </p:nvPicPr>
        <p:blipFill>
          <a:blip r:embed="rId9">
            <a:alphaModFix amt="70000"/>
          </a:blip>
          <a:stretch>
            <a:fillRect/>
          </a:stretch>
        </p:blipFill>
        <p:spPr>
          <a:xfrm>
            <a:off x="5454127" y="3092100"/>
            <a:ext cx="2451149" cy="2051401"/>
          </a:xfrm>
          <a:prstGeom prst="rect">
            <a:avLst/>
          </a:prstGeom>
          <a:noFill/>
          <a:ln>
            <a:noFill/>
          </a:ln>
        </p:spPr>
      </p:pic>
      <p:pic>
        <p:nvPicPr>
          <p:cNvPr id="1790" name="Google Shape;1790;p20"/>
          <p:cNvPicPr preferRelativeResize="0"/>
          <p:nvPr/>
        </p:nvPicPr>
        <p:blipFill rotWithShape="1">
          <a:blip r:embed="rId10">
            <a:alphaModFix amt="65000"/>
          </a:blip>
          <a:srcRect b="0" l="0" r="26734" t="0"/>
          <a:stretch/>
        </p:blipFill>
        <p:spPr>
          <a:xfrm>
            <a:off x="7886303" y="3092100"/>
            <a:ext cx="1257702" cy="2051400"/>
          </a:xfrm>
          <a:prstGeom prst="rect">
            <a:avLst/>
          </a:prstGeom>
          <a:noFill/>
          <a:ln>
            <a:noFill/>
          </a:ln>
        </p:spPr>
      </p:pic>
      <p:sp>
        <p:nvSpPr>
          <p:cNvPr id="1791" name="Google Shape;1791;p20"/>
          <p:cNvSpPr txBox="1"/>
          <p:nvPr/>
        </p:nvSpPr>
        <p:spPr>
          <a:xfrm>
            <a:off x="2116200" y="1589625"/>
            <a:ext cx="4911600" cy="667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3138">
                <a:solidFill>
                  <a:srgbClr val="249C90"/>
                </a:solidFill>
              </a:rPr>
              <a:t>THANK YOU</a:t>
            </a:r>
            <a:endParaRPr b="1" sz="3738"/>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